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6" r:id="rId6"/>
    <p:sldId id="273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2C359C-A226-446A-8E0E-37EF58D66C2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58BA77D-0D8F-4D75-B0A6-03FACCD7C53E}">
      <dgm:prSet phldrT="[Text]"/>
      <dgm:spPr/>
      <dgm:t>
        <a:bodyPr/>
        <a:lstStyle/>
        <a:p>
          <a:r>
            <a:rPr lang="en-AU" dirty="0" err="1"/>
            <a:t>Preprocessing</a:t>
          </a:r>
          <a:endParaRPr lang="en-AU" dirty="0"/>
        </a:p>
      </dgm:t>
    </dgm:pt>
    <dgm:pt modelId="{F3F84EA7-07BE-4DE9-9610-67238C3D68C5}" type="parTrans" cxnId="{6A0F1673-925D-4B4D-A85A-9972A9E54003}">
      <dgm:prSet/>
      <dgm:spPr/>
      <dgm:t>
        <a:bodyPr/>
        <a:lstStyle/>
        <a:p>
          <a:endParaRPr lang="en-AU"/>
        </a:p>
      </dgm:t>
    </dgm:pt>
    <dgm:pt modelId="{929145CD-50D0-46DD-A266-F9F1A3AD9A8D}" type="sibTrans" cxnId="{6A0F1673-925D-4B4D-A85A-9972A9E54003}">
      <dgm:prSet/>
      <dgm:spPr/>
      <dgm:t>
        <a:bodyPr/>
        <a:lstStyle/>
        <a:p>
          <a:endParaRPr lang="en-AU"/>
        </a:p>
      </dgm:t>
    </dgm:pt>
    <dgm:pt modelId="{BA24CC24-F467-40FD-8882-42F97EC0BC18}">
      <dgm:prSet phldrT="[Text]"/>
      <dgm:spPr/>
      <dgm:t>
        <a:bodyPr/>
        <a:lstStyle/>
        <a:p>
          <a:r>
            <a:rPr lang="en-AU" dirty="0"/>
            <a:t>Feature Extraction</a:t>
          </a:r>
        </a:p>
      </dgm:t>
    </dgm:pt>
    <dgm:pt modelId="{0C9DD6A9-7421-4C91-9600-D7BBC09E8417}" type="parTrans" cxnId="{149202DD-6074-4C0C-A1BE-BBA95C439A6C}">
      <dgm:prSet/>
      <dgm:spPr/>
      <dgm:t>
        <a:bodyPr/>
        <a:lstStyle/>
        <a:p>
          <a:endParaRPr lang="en-AU"/>
        </a:p>
      </dgm:t>
    </dgm:pt>
    <dgm:pt modelId="{2255E48E-FD8C-471B-904F-A3BD085F47FC}" type="sibTrans" cxnId="{149202DD-6074-4C0C-A1BE-BBA95C439A6C}">
      <dgm:prSet/>
      <dgm:spPr/>
      <dgm:t>
        <a:bodyPr/>
        <a:lstStyle/>
        <a:p>
          <a:endParaRPr lang="en-AU"/>
        </a:p>
      </dgm:t>
    </dgm:pt>
    <dgm:pt modelId="{11FF3E88-B45A-4921-BFCE-45F71C34DAC1}">
      <dgm:prSet phldrT="[Text]"/>
      <dgm:spPr/>
      <dgm:t>
        <a:bodyPr/>
        <a:lstStyle/>
        <a:p>
          <a:r>
            <a:rPr lang="en-AU" dirty="0"/>
            <a:t>Feature Selection</a:t>
          </a:r>
        </a:p>
      </dgm:t>
    </dgm:pt>
    <dgm:pt modelId="{2F250D40-1B8B-4971-B9FD-13AB408490D4}" type="parTrans" cxnId="{134E5309-8B81-457E-AF89-BD42F27DB9BC}">
      <dgm:prSet/>
      <dgm:spPr/>
      <dgm:t>
        <a:bodyPr/>
        <a:lstStyle/>
        <a:p>
          <a:endParaRPr lang="en-AU"/>
        </a:p>
      </dgm:t>
    </dgm:pt>
    <dgm:pt modelId="{A88AA4C1-D2D8-4BA5-9701-2FB3DDA9FF79}" type="sibTrans" cxnId="{134E5309-8B81-457E-AF89-BD42F27DB9BC}">
      <dgm:prSet/>
      <dgm:spPr/>
      <dgm:t>
        <a:bodyPr/>
        <a:lstStyle/>
        <a:p>
          <a:endParaRPr lang="en-AU"/>
        </a:p>
      </dgm:t>
    </dgm:pt>
    <dgm:pt modelId="{ECBF7454-A328-463F-A08D-DDAC22E51B58}">
      <dgm:prSet/>
      <dgm:spPr/>
      <dgm:t>
        <a:bodyPr/>
        <a:lstStyle/>
        <a:p>
          <a:r>
            <a:rPr lang="en-AU" dirty="0"/>
            <a:t>Classification</a:t>
          </a:r>
        </a:p>
      </dgm:t>
    </dgm:pt>
    <dgm:pt modelId="{D730A997-96A8-4FD3-BF7F-05B884D386E7}" type="parTrans" cxnId="{F4D10116-6665-4474-AD90-C1B46F6CF146}">
      <dgm:prSet/>
      <dgm:spPr/>
      <dgm:t>
        <a:bodyPr/>
        <a:lstStyle/>
        <a:p>
          <a:endParaRPr lang="en-AU"/>
        </a:p>
      </dgm:t>
    </dgm:pt>
    <dgm:pt modelId="{EB30D41F-EDE1-4D98-8F82-D785FC84E351}" type="sibTrans" cxnId="{F4D10116-6665-4474-AD90-C1B46F6CF146}">
      <dgm:prSet/>
      <dgm:spPr/>
      <dgm:t>
        <a:bodyPr/>
        <a:lstStyle/>
        <a:p>
          <a:endParaRPr lang="en-AU"/>
        </a:p>
      </dgm:t>
    </dgm:pt>
    <dgm:pt modelId="{5459D5F9-B8D9-4A22-85AC-25E174D9943E}" type="pres">
      <dgm:prSet presAssocID="{862C359C-A226-446A-8E0E-37EF58D66C25}" presName="Name0" presStyleCnt="0">
        <dgm:presLayoutVars>
          <dgm:dir/>
          <dgm:animLvl val="lvl"/>
          <dgm:resizeHandles val="exact"/>
        </dgm:presLayoutVars>
      </dgm:prSet>
      <dgm:spPr/>
    </dgm:pt>
    <dgm:pt modelId="{4DB7BB45-1A65-4AA4-A134-80317103E3D7}" type="pres">
      <dgm:prSet presAssocID="{B58BA77D-0D8F-4D75-B0A6-03FACCD7C5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E4838C1-A176-439E-BDD7-EE2A56181045}" type="pres">
      <dgm:prSet presAssocID="{929145CD-50D0-46DD-A266-F9F1A3AD9A8D}" presName="parTxOnlySpace" presStyleCnt="0"/>
      <dgm:spPr/>
    </dgm:pt>
    <dgm:pt modelId="{C5D613AB-43E4-4C65-95B3-061B5673ABD2}" type="pres">
      <dgm:prSet presAssocID="{BA24CC24-F467-40FD-8882-42F97EC0BC1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A9CD9AA-9D1A-4E85-A9A6-1BBB7BE56856}" type="pres">
      <dgm:prSet presAssocID="{2255E48E-FD8C-471B-904F-A3BD085F47FC}" presName="parTxOnlySpace" presStyleCnt="0"/>
      <dgm:spPr/>
    </dgm:pt>
    <dgm:pt modelId="{89D435F0-E145-423C-B72D-54CFB4BB9C78}" type="pres">
      <dgm:prSet presAssocID="{11FF3E88-B45A-4921-BFCE-45F71C34DAC1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BD78FBA-433C-4A27-B3BD-930FE1095E70}" type="pres">
      <dgm:prSet presAssocID="{A88AA4C1-D2D8-4BA5-9701-2FB3DDA9FF79}" presName="parTxOnlySpace" presStyleCnt="0"/>
      <dgm:spPr/>
    </dgm:pt>
    <dgm:pt modelId="{31597A04-5A90-4C84-B7C5-E497EB696143}" type="pres">
      <dgm:prSet presAssocID="{ECBF7454-A328-463F-A08D-DDAC22E51B5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34E5309-8B81-457E-AF89-BD42F27DB9BC}" srcId="{862C359C-A226-446A-8E0E-37EF58D66C25}" destId="{11FF3E88-B45A-4921-BFCE-45F71C34DAC1}" srcOrd="2" destOrd="0" parTransId="{2F250D40-1B8B-4971-B9FD-13AB408490D4}" sibTransId="{A88AA4C1-D2D8-4BA5-9701-2FB3DDA9FF79}"/>
    <dgm:cxn modelId="{F4D10116-6665-4474-AD90-C1B46F6CF146}" srcId="{862C359C-A226-446A-8E0E-37EF58D66C25}" destId="{ECBF7454-A328-463F-A08D-DDAC22E51B58}" srcOrd="3" destOrd="0" parTransId="{D730A997-96A8-4FD3-BF7F-05B884D386E7}" sibTransId="{EB30D41F-EDE1-4D98-8F82-D785FC84E351}"/>
    <dgm:cxn modelId="{67894F28-8857-496C-8201-79463C658AC9}" type="presOf" srcId="{B58BA77D-0D8F-4D75-B0A6-03FACCD7C53E}" destId="{4DB7BB45-1A65-4AA4-A134-80317103E3D7}" srcOrd="0" destOrd="0" presId="urn:microsoft.com/office/officeart/2005/8/layout/chevron1"/>
    <dgm:cxn modelId="{C38A1744-DCD2-45A0-A3C2-BA8ECBB1AC61}" type="presOf" srcId="{BA24CC24-F467-40FD-8882-42F97EC0BC18}" destId="{C5D613AB-43E4-4C65-95B3-061B5673ABD2}" srcOrd="0" destOrd="0" presId="urn:microsoft.com/office/officeart/2005/8/layout/chevron1"/>
    <dgm:cxn modelId="{6A0F1673-925D-4B4D-A85A-9972A9E54003}" srcId="{862C359C-A226-446A-8E0E-37EF58D66C25}" destId="{B58BA77D-0D8F-4D75-B0A6-03FACCD7C53E}" srcOrd="0" destOrd="0" parTransId="{F3F84EA7-07BE-4DE9-9610-67238C3D68C5}" sibTransId="{929145CD-50D0-46DD-A266-F9F1A3AD9A8D}"/>
    <dgm:cxn modelId="{361A3575-0177-4580-B692-9B8255687EEB}" type="presOf" srcId="{ECBF7454-A328-463F-A08D-DDAC22E51B58}" destId="{31597A04-5A90-4C84-B7C5-E497EB696143}" srcOrd="0" destOrd="0" presId="urn:microsoft.com/office/officeart/2005/8/layout/chevron1"/>
    <dgm:cxn modelId="{135DBA8A-F9EA-4C99-90E4-484E90FDAA87}" type="presOf" srcId="{862C359C-A226-446A-8E0E-37EF58D66C25}" destId="{5459D5F9-B8D9-4A22-85AC-25E174D9943E}" srcOrd="0" destOrd="0" presId="urn:microsoft.com/office/officeart/2005/8/layout/chevron1"/>
    <dgm:cxn modelId="{5D35A69F-E975-4754-87AA-2085D73EC2BB}" type="presOf" srcId="{11FF3E88-B45A-4921-BFCE-45F71C34DAC1}" destId="{89D435F0-E145-423C-B72D-54CFB4BB9C78}" srcOrd="0" destOrd="0" presId="urn:microsoft.com/office/officeart/2005/8/layout/chevron1"/>
    <dgm:cxn modelId="{149202DD-6074-4C0C-A1BE-BBA95C439A6C}" srcId="{862C359C-A226-446A-8E0E-37EF58D66C25}" destId="{BA24CC24-F467-40FD-8882-42F97EC0BC18}" srcOrd="1" destOrd="0" parTransId="{0C9DD6A9-7421-4C91-9600-D7BBC09E8417}" sibTransId="{2255E48E-FD8C-471B-904F-A3BD085F47FC}"/>
    <dgm:cxn modelId="{5EE32713-217A-464D-860C-93F6AD5C0885}" type="presParOf" srcId="{5459D5F9-B8D9-4A22-85AC-25E174D9943E}" destId="{4DB7BB45-1A65-4AA4-A134-80317103E3D7}" srcOrd="0" destOrd="0" presId="urn:microsoft.com/office/officeart/2005/8/layout/chevron1"/>
    <dgm:cxn modelId="{FD7F5215-35F8-4174-91AD-461067003099}" type="presParOf" srcId="{5459D5F9-B8D9-4A22-85AC-25E174D9943E}" destId="{DE4838C1-A176-439E-BDD7-EE2A56181045}" srcOrd="1" destOrd="0" presId="urn:microsoft.com/office/officeart/2005/8/layout/chevron1"/>
    <dgm:cxn modelId="{CC20BF33-B159-43DD-B811-0C0E3FEA1831}" type="presParOf" srcId="{5459D5F9-B8D9-4A22-85AC-25E174D9943E}" destId="{C5D613AB-43E4-4C65-95B3-061B5673ABD2}" srcOrd="2" destOrd="0" presId="urn:microsoft.com/office/officeart/2005/8/layout/chevron1"/>
    <dgm:cxn modelId="{46BA48F9-4994-4DB3-B336-59A26E0F3657}" type="presParOf" srcId="{5459D5F9-B8D9-4A22-85AC-25E174D9943E}" destId="{FA9CD9AA-9D1A-4E85-A9A6-1BBB7BE56856}" srcOrd="3" destOrd="0" presId="urn:microsoft.com/office/officeart/2005/8/layout/chevron1"/>
    <dgm:cxn modelId="{6A5043F3-60B2-4E5E-99DF-7F0B7BA17076}" type="presParOf" srcId="{5459D5F9-B8D9-4A22-85AC-25E174D9943E}" destId="{89D435F0-E145-423C-B72D-54CFB4BB9C78}" srcOrd="4" destOrd="0" presId="urn:microsoft.com/office/officeart/2005/8/layout/chevron1"/>
    <dgm:cxn modelId="{726197E9-673A-4EA2-8A7E-9E59B68B8982}" type="presParOf" srcId="{5459D5F9-B8D9-4A22-85AC-25E174D9943E}" destId="{2BD78FBA-433C-4A27-B3BD-930FE1095E70}" srcOrd="5" destOrd="0" presId="urn:microsoft.com/office/officeart/2005/8/layout/chevron1"/>
    <dgm:cxn modelId="{137557D3-DDC4-4767-8827-25189DC32509}" type="presParOf" srcId="{5459D5F9-B8D9-4A22-85AC-25E174D9943E}" destId="{31597A04-5A90-4C84-B7C5-E497EB69614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2C359C-A226-446A-8E0E-37EF58D66C2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58BA77D-0D8F-4D75-B0A6-03FACCD7C53E}">
      <dgm:prSet phldrT="[Text]"/>
      <dgm:spPr/>
      <dgm:t>
        <a:bodyPr/>
        <a:lstStyle/>
        <a:p>
          <a:r>
            <a:rPr lang="en-AU" dirty="0" err="1"/>
            <a:t>Preprocessing</a:t>
          </a:r>
          <a:endParaRPr lang="en-AU" dirty="0"/>
        </a:p>
      </dgm:t>
    </dgm:pt>
    <dgm:pt modelId="{F3F84EA7-07BE-4DE9-9610-67238C3D68C5}" type="parTrans" cxnId="{6A0F1673-925D-4B4D-A85A-9972A9E54003}">
      <dgm:prSet/>
      <dgm:spPr/>
      <dgm:t>
        <a:bodyPr/>
        <a:lstStyle/>
        <a:p>
          <a:endParaRPr lang="en-AU"/>
        </a:p>
      </dgm:t>
    </dgm:pt>
    <dgm:pt modelId="{929145CD-50D0-46DD-A266-F9F1A3AD9A8D}" type="sibTrans" cxnId="{6A0F1673-925D-4B4D-A85A-9972A9E54003}">
      <dgm:prSet/>
      <dgm:spPr/>
      <dgm:t>
        <a:bodyPr/>
        <a:lstStyle/>
        <a:p>
          <a:endParaRPr lang="en-AU"/>
        </a:p>
      </dgm:t>
    </dgm:pt>
    <dgm:pt modelId="{BA24CC24-F467-40FD-8882-42F97EC0BC1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AU" dirty="0"/>
            <a:t>Feature Extraction</a:t>
          </a:r>
        </a:p>
      </dgm:t>
    </dgm:pt>
    <dgm:pt modelId="{0C9DD6A9-7421-4C91-9600-D7BBC09E8417}" type="parTrans" cxnId="{149202DD-6074-4C0C-A1BE-BBA95C439A6C}">
      <dgm:prSet/>
      <dgm:spPr/>
      <dgm:t>
        <a:bodyPr/>
        <a:lstStyle/>
        <a:p>
          <a:endParaRPr lang="en-AU"/>
        </a:p>
      </dgm:t>
    </dgm:pt>
    <dgm:pt modelId="{2255E48E-FD8C-471B-904F-A3BD085F47FC}" type="sibTrans" cxnId="{149202DD-6074-4C0C-A1BE-BBA95C439A6C}">
      <dgm:prSet/>
      <dgm:spPr/>
      <dgm:t>
        <a:bodyPr/>
        <a:lstStyle/>
        <a:p>
          <a:endParaRPr lang="en-AU"/>
        </a:p>
      </dgm:t>
    </dgm:pt>
    <dgm:pt modelId="{11FF3E88-B45A-4921-BFCE-45F71C34DAC1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AU" dirty="0"/>
            <a:t>Feature Selection</a:t>
          </a:r>
        </a:p>
      </dgm:t>
    </dgm:pt>
    <dgm:pt modelId="{2F250D40-1B8B-4971-B9FD-13AB408490D4}" type="parTrans" cxnId="{134E5309-8B81-457E-AF89-BD42F27DB9BC}">
      <dgm:prSet/>
      <dgm:spPr/>
      <dgm:t>
        <a:bodyPr/>
        <a:lstStyle/>
        <a:p>
          <a:endParaRPr lang="en-AU"/>
        </a:p>
      </dgm:t>
    </dgm:pt>
    <dgm:pt modelId="{A88AA4C1-D2D8-4BA5-9701-2FB3DDA9FF79}" type="sibTrans" cxnId="{134E5309-8B81-457E-AF89-BD42F27DB9BC}">
      <dgm:prSet/>
      <dgm:spPr/>
      <dgm:t>
        <a:bodyPr/>
        <a:lstStyle/>
        <a:p>
          <a:endParaRPr lang="en-AU"/>
        </a:p>
      </dgm:t>
    </dgm:pt>
    <dgm:pt modelId="{ECBF7454-A328-463F-A08D-DDAC22E51B58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AU" dirty="0"/>
            <a:t>Classification</a:t>
          </a:r>
        </a:p>
      </dgm:t>
    </dgm:pt>
    <dgm:pt modelId="{D730A997-96A8-4FD3-BF7F-05B884D386E7}" type="parTrans" cxnId="{F4D10116-6665-4474-AD90-C1B46F6CF146}">
      <dgm:prSet/>
      <dgm:spPr/>
      <dgm:t>
        <a:bodyPr/>
        <a:lstStyle/>
        <a:p>
          <a:endParaRPr lang="en-AU"/>
        </a:p>
      </dgm:t>
    </dgm:pt>
    <dgm:pt modelId="{EB30D41F-EDE1-4D98-8F82-D785FC84E351}" type="sibTrans" cxnId="{F4D10116-6665-4474-AD90-C1B46F6CF146}">
      <dgm:prSet/>
      <dgm:spPr/>
      <dgm:t>
        <a:bodyPr/>
        <a:lstStyle/>
        <a:p>
          <a:endParaRPr lang="en-AU"/>
        </a:p>
      </dgm:t>
    </dgm:pt>
    <dgm:pt modelId="{5459D5F9-B8D9-4A22-85AC-25E174D9943E}" type="pres">
      <dgm:prSet presAssocID="{862C359C-A226-446A-8E0E-37EF58D66C25}" presName="Name0" presStyleCnt="0">
        <dgm:presLayoutVars>
          <dgm:dir/>
          <dgm:animLvl val="lvl"/>
          <dgm:resizeHandles val="exact"/>
        </dgm:presLayoutVars>
      </dgm:prSet>
      <dgm:spPr/>
    </dgm:pt>
    <dgm:pt modelId="{4DB7BB45-1A65-4AA4-A134-80317103E3D7}" type="pres">
      <dgm:prSet presAssocID="{B58BA77D-0D8F-4D75-B0A6-03FACCD7C5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E4838C1-A176-439E-BDD7-EE2A56181045}" type="pres">
      <dgm:prSet presAssocID="{929145CD-50D0-46DD-A266-F9F1A3AD9A8D}" presName="parTxOnlySpace" presStyleCnt="0"/>
      <dgm:spPr/>
    </dgm:pt>
    <dgm:pt modelId="{C5D613AB-43E4-4C65-95B3-061B5673ABD2}" type="pres">
      <dgm:prSet presAssocID="{BA24CC24-F467-40FD-8882-42F97EC0BC1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A9CD9AA-9D1A-4E85-A9A6-1BBB7BE56856}" type="pres">
      <dgm:prSet presAssocID="{2255E48E-FD8C-471B-904F-A3BD085F47FC}" presName="parTxOnlySpace" presStyleCnt="0"/>
      <dgm:spPr/>
    </dgm:pt>
    <dgm:pt modelId="{89D435F0-E145-423C-B72D-54CFB4BB9C78}" type="pres">
      <dgm:prSet presAssocID="{11FF3E88-B45A-4921-BFCE-45F71C34DAC1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BD78FBA-433C-4A27-B3BD-930FE1095E70}" type="pres">
      <dgm:prSet presAssocID="{A88AA4C1-D2D8-4BA5-9701-2FB3DDA9FF79}" presName="parTxOnlySpace" presStyleCnt="0"/>
      <dgm:spPr/>
    </dgm:pt>
    <dgm:pt modelId="{31597A04-5A90-4C84-B7C5-E497EB696143}" type="pres">
      <dgm:prSet presAssocID="{ECBF7454-A328-463F-A08D-DDAC22E51B5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34E5309-8B81-457E-AF89-BD42F27DB9BC}" srcId="{862C359C-A226-446A-8E0E-37EF58D66C25}" destId="{11FF3E88-B45A-4921-BFCE-45F71C34DAC1}" srcOrd="2" destOrd="0" parTransId="{2F250D40-1B8B-4971-B9FD-13AB408490D4}" sibTransId="{A88AA4C1-D2D8-4BA5-9701-2FB3DDA9FF79}"/>
    <dgm:cxn modelId="{F4D10116-6665-4474-AD90-C1B46F6CF146}" srcId="{862C359C-A226-446A-8E0E-37EF58D66C25}" destId="{ECBF7454-A328-463F-A08D-DDAC22E51B58}" srcOrd="3" destOrd="0" parTransId="{D730A997-96A8-4FD3-BF7F-05B884D386E7}" sibTransId="{EB30D41F-EDE1-4D98-8F82-D785FC84E351}"/>
    <dgm:cxn modelId="{67894F28-8857-496C-8201-79463C658AC9}" type="presOf" srcId="{B58BA77D-0D8F-4D75-B0A6-03FACCD7C53E}" destId="{4DB7BB45-1A65-4AA4-A134-80317103E3D7}" srcOrd="0" destOrd="0" presId="urn:microsoft.com/office/officeart/2005/8/layout/chevron1"/>
    <dgm:cxn modelId="{C38A1744-DCD2-45A0-A3C2-BA8ECBB1AC61}" type="presOf" srcId="{BA24CC24-F467-40FD-8882-42F97EC0BC18}" destId="{C5D613AB-43E4-4C65-95B3-061B5673ABD2}" srcOrd="0" destOrd="0" presId="urn:microsoft.com/office/officeart/2005/8/layout/chevron1"/>
    <dgm:cxn modelId="{6A0F1673-925D-4B4D-A85A-9972A9E54003}" srcId="{862C359C-A226-446A-8E0E-37EF58D66C25}" destId="{B58BA77D-0D8F-4D75-B0A6-03FACCD7C53E}" srcOrd="0" destOrd="0" parTransId="{F3F84EA7-07BE-4DE9-9610-67238C3D68C5}" sibTransId="{929145CD-50D0-46DD-A266-F9F1A3AD9A8D}"/>
    <dgm:cxn modelId="{361A3575-0177-4580-B692-9B8255687EEB}" type="presOf" srcId="{ECBF7454-A328-463F-A08D-DDAC22E51B58}" destId="{31597A04-5A90-4C84-B7C5-E497EB696143}" srcOrd="0" destOrd="0" presId="urn:microsoft.com/office/officeart/2005/8/layout/chevron1"/>
    <dgm:cxn modelId="{135DBA8A-F9EA-4C99-90E4-484E90FDAA87}" type="presOf" srcId="{862C359C-A226-446A-8E0E-37EF58D66C25}" destId="{5459D5F9-B8D9-4A22-85AC-25E174D9943E}" srcOrd="0" destOrd="0" presId="urn:microsoft.com/office/officeart/2005/8/layout/chevron1"/>
    <dgm:cxn modelId="{5D35A69F-E975-4754-87AA-2085D73EC2BB}" type="presOf" srcId="{11FF3E88-B45A-4921-BFCE-45F71C34DAC1}" destId="{89D435F0-E145-423C-B72D-54CFB4BB9C78}" srcOrd="0" destOrd="0" presId="urn:microsoft.com/office/officeart/2005/8/layout/chevron1"/>
    <dgm:cxn modelId="{149202DD-6074-4C0C-A1BE-BBA95C439A6C}" srcId="{862C359C-A226-446A-8E0E-37EF58D66C25}" destId="{BA24CC24-F467-40FD-8882-42F97EC0BC18}" srcOrd="1" destOrd="0" parTransId="{0C9DD6A9-7421-4C91-9600-D7BBC09E8417}" sibTransId="{2255E48E-FD8C-471B-904F-A3BD085F47FC}"/>
    <dgm:cxn modelId="{5EE32713-217A-464D-860C-93F6AD5C0885}" type="presParOf" srcId="{5459D5F9-B8D9-4A22-85AC-25E174D9943E}" destId="{4DB7BB45-1A65-4AA4-A134-80317103E3D7}" srcOrd="0" destOrd="0" presId="urn:microsoft.com/office/officeart/2005/8/layout/chevron1"/>
    <dgm:cxn modelId="{FD7F5215-35F8-4174-91AD-461067003099}" type="presParOf" srcId="{5459D5F9-B8D9-4A22-85AC-25E174D9943E}" destId="{DE4838C1-A176-439E-BDD7-EE2A56181045}" srcOrd="1" destOrd="0" presId="urn:microsoft.com/office/officeart/2005/8/layout/chevron1"/>
    <dgm:cxn modelId="{CC20BF33-B159-43DD-B811-0C0E3FEA1831}" type="presParOf" srcId="{5459D5F9-B8D9-4A22-85AC-25E174D9943E}" destId="{C5D613AB-43E4-4C65-95B3-061B5673ABD2}" srcOrd="2" destOrd="0" presId="urn:microsoft.com/office/officeart/2005/8/layout/chevron1"/>
    <dgm:cxn modelId="{46BA48F9-4994-4DB3-B336-59A26E0F3657}" type="presParOf" srcId="{5459D5F9-B8D9-4A22-85AC-25E174D9943E}" destId="{FA9CD9AA-9D1A-4E85-A9A6-1BBB7BE56856}" srcOrd="3" destOrd="0" presId="urn:microsoft.com/office/officeart/2005/8/layout/chevron1"/>
    <dgm:cxn modelId="{6A5043F3-60B2-4E5E-99DF-7F0B7BA17076}" type="presParOf" srcId="{5459D5F9-B8D9-4A22-85AC-25E174D9943E}" destId="{89D435F0-E145-423C-B72D-54CFB4BB9C78}" srcOrd="4" destOrd="0" presId="urn:microsoft.com/office/officeart/2005/8/layout/chevron1"/>
    <dgm:cxn modelId="{726197E9-673A-4EA2-8A7E-9E59B68B8982}" type="presParOf" srcId="{5459D5F9-B8D9-4A22-85AC-25E174D9943E}" destId="{2BD78FBA-433C-4A27-B3BD-930FE1095E70}" srcOrd="5" destOrd="0" presId="urn:microsoft.com/office/officeart/2005/8/layout/chevron1"/>
    <dgm:cxn modelId="{137557D3-DDC4-4767-8827-25189DC32509}" type="presParOf" srcId="{5459D5F9-B8D9-4A22-85AC-25E174D9943E}" destId="{31597A04-5A90-4C84-B7C5-E497EB69614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2C359C-A226-446A-8E0E-37EF58D66C2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58BA77D-0D8F-4D75-B0A6-03FACCD7C53E}">
      <dgm:prSet phldrT="[Text]"/>
      <dgm:spPr/>
      <dgm:t>
        <a:bodyPr/>
        <a:lstStyle/>
        <a:p>
          <a:r>
            <a:rPr lang="en-AU" dirty="0" err="1"/>
            <a:t>Preprocessing</a:t>
          </a:r>
          <a:endParaRPr lang="en-AU" dirty="0"/>
        </a:p>
      </dgm:t>
    </dgm:pt>
    <dgm:pt modelId="{F3F84EA7-07BE-4DE9-9610-67238C3D68C5}" type="parTrans" cxnId="{6A0F1673-925D-4B4D-A85A-9972A9E54003}">
      <dgm:prSet/>
      <dgm:spPr/>
      <dgm:t>
        <a:bodyPr/>
        <a:lstStyle/>
        <a:p>
          <a:endParaRPr lang="en-AU"/>
        </a:p>
      </dgm:t>
    </dgm:pt>
    <dgm:pt modelId="{929145CD-50D0-46DD-A266-F9F1A3AD9A8D}" type="sibTrans" cxnId="{6A0F1673-925D-4B4D-A85A-9972A9E54003}">
      <dgm:prSet/>
      <dgm:spPr/>
      <dgm:t>
        <a:bodyPr/>
        <a:lstStyle/>
        <a:p>
          <a:endParaRPr lang="en-AU"/>
        </a:p>
      </dgm:t>
    </dgm:pt>
    <dgm:pt modelId="{BA24CC24-F467-40FD-8882-42F97EC0BC1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AU" dirty="0"/>
            <a:t>Feature Extraction</a:t>
          </a:r>
        </a:p>
      </dgm:t>
    </dgm:pt>
    <dgm:pt modelId="{0C9DD6A9-7421-4C91-9600-D7BBC09E8417}" type="parTrans" cxnId="{149202DD-6074-4C0C-A1BE-BBA95C439A6C}">
      <dgm:prSet/>
      <dgm:spPr/>
      <dgm:t>
        <a:bodyPr/>
        <a:lstStyle/>
        <a:p>
          <a:endParaRPr lang="en-AU"/>
        </a:p>
      </dgm:t>
    </dgm:pt>
    <dgm:pt modelId="{2255E48E-FD8C-471B-904F-A3BD085F47FC}" type="sibTrans" cxnId="{149202DD-6074-4C0C-A1BE-BBA95C439A6C}">
      <dgm:prSet/>
      <dgm:spPr/>
      <dgm:t>
        <a:bodyPr/>
        <a:lstStyle/>
        <a:p>
          <a:endParaRPr lang="en-AU"/>
        </a:p>
      </dgm:t>
    </dgm:pt>
    <dgm:pt modelId="{11FF3E88-B45A-4921-BFCE-45F71C34DAC1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AU" dirty="0"/>
            <a:t>Feature Selection</a:t>
          </a:r>
        </a:p>
      </dgm:t>
    </dgm:pt>
    <dgm:pt modelId="{2F250D40-1B8B-4971-B9FD-13AB408490D4}" type="parTrans" cxnId="{134E5309-8B81-457E-AF89-BD42F27DB9BC}">
      <dgm:prSet/>
      <dgm:spPr/>
      <dgm:t>
        <a:bodyPr/>
        <a:lstStyle/>
        <a:p>
          <a:endParaRPr lang="en-AU"/>
        </a:p>
      </dgm:t>
    </dgm:pt>
    <dgm:pt modelId="{A88AA4C1-D2D8-4BA5-9701-2FB3DDA9FF79}" type="sibTrans" cxnId="{134E5309-8B81-457E-AF89-BD42F27DB9BC}">
      <dgm:prSet/>
      <dgm:spPr/>
      <dgm:t>
        <a:bodyPr/>
        <a:lstStyle/>
        <a:p>
          <a:endParaRPr lang="en-AU"/>
        </a:p>
      </dgm:t>
    </dgm:pt>
    <dgm:pt modelId="{ECBF7454-A328-463F-A08D-DDAC22E51B58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AU" dirty="0"/>
            <a:t>Classification</a:t>
          </a:r>
        </a:p>
      </dgm:t>
    </dgm:pt>
    <dgm:pt modelId="{D730A997-96A8-4FD3-BF7F-05B884D386E7}" type="parTrans" cxnId="{F4D10116-6665-4474-AD90-C1B46F6CF146}">
      <dgm:prSet/>
      <dgm:spPr/>
      <dgm:t>
        <a:bodyPr/>
        <a:lstStyle/>
        <a:p>
          <a:endParaRPr lang="en-AU"/>
        </a:p>
      </dgm:t>
    </dgm:pt>
    <dgm:pt modelId="{EB30D41F-EDE1-4D98-8F82-D785FC84E351}" type="sibTrans" cxnId="{F4D10116-6665-4474-AD90-C1B46F6CF146}">
      <dgm:prSet/>
      <dgm:spPr/>
      <dgm:t>
        <a:bodyPr/>
        <a:lstStyle/>
        <a:p>
          <a:endParaRPr lang="en-AU"/>
        </a:p>
      </dgm:t>
    </dgm:pt>
    <dgm:pt modelId="{5459D5F9-B8D9-4A22-85AC-25E174D9943E}" type="pres">
      <dgm:prSet presAssocID="{862C359C-A226-446A-8E0E-37EF58D66C25}" presName="Name0" presStyleCnt="0">
        <dgm:presLayoutVars>
          <dgm:dir/>
          <dgm:animLvl val="lvl"/>
          <dgm:resizeHandles val="exact"/>
        </dgm:presLayoutVars>
      </dgm:prSet>
      <dgm:spPr/>
    </dgm:pt>
    <dgm:pt modelId="{4DB7BB45-1A65-4AA4-A134-80317103E3D7}" type="pres">
      <dgm:prSet presAssocID="{B58BA77D-0D8F-4D75-B0A6-03FACCD7C5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E4838C1-A176-439E-BDD7-EE2A56181045}" type="pres">
      <dgm:prSet presAssocID="{929145CD-50D0-46DD-A266-F9F1A3AD9A8D}" presName="parTxOnlySpace" presStyleCnt="0"/>
      <dgm:spPr/>
    </dgm:pt>
    <dgm:pt modelId="{C5D613AB-43E4-4C65-95B3-061B5673ABD2}" type="pres">
      <dgm:prSet presAssocID="{BA24CC24-F467-40FD-8882-42F97EC0BC1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A9CD9AA-9D1A-4E85-A9A6-1BBB7BE56856}" type="pres">
      <dgm:prSet presAssocID="{2255E48E-FD8C-471B-904F-A3BD085F47FC}" presName="parTxOnlySpace" presStyleCnt="0"/>
      <dgm:spPr/>
    </dgm:pt>
    <dgm:pt modelId="{89D435F0-E145-423C-B72D-54CFB4BB9C78}" type="pres">
      <dgm:prSet presAssocID="{11FF3E88-B45A-4921-BFCE-45F71C34DAC1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BD78FBA-433C-4A27-B3BD-930FE1095E70}" type="pres">
      <dgm:prSet presAssocID="{A88AA4C1-D2D8-4BA5-9701-2FB3DDA9FF79}" presName="parTxOnlySpace" presStyleCnt="0"/>
      <dgm:spPr/>
    </dgm:pt>
    <dgm:pt modelId="{31597A04-5A90-4C84-B7C5-E497EB696143}" type="pres">
      <dgm:prSet presAssocID="{ECBF7454-A328-463F-A08D-DDAC22E51B5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34E5309-8B81-457E-AF89-BD42F27DB9BC}" srcId="{862C359C-A226-446A-8E0E-37EF58D66C25}" destId="{11FF3E88-B45A-4921-BFCE-45F71C34DAC1}" srcOrd="2" destOrd="0" parTransId="{2F250D40-1B8B-4971-B9FD-13AB408490D4}" sibTransId="{A88AA4C1-D2D8-4BA5-9701-2FB3DDA9FF79}"/>
    <dgm:cxn modelId="{F4D10116-6665-4474-AD90-C1B46F6CF146}" srcId="{862C359C-A226-446A-8E0E-37EF58D66C25}" destId="{ECBF7454-A328-463F-A08D-DDAC22E51B58}" srcOrd="3" destOrd="0" parTransId="{D730A997-96A8-4FD3-BF7F-05B884D386E7}" sibTransId="{EB30D41F-EDE1-4D98-8F82-D785FC84E351}"/>
    <dgm:cxn modelId="{67894F28-8857-496C-8201-79463C658AC9}" type="presOf" srcId="{B58BA77D-0D8F-4D75-B0A6-03FACCD7C53E}" destId="{4DB7BB45-1A65-4AA4-A134-80317103E3D7}" srcOrd="0" destOrd="0" presId="urn:microsoft.com/office/officeart/2005/8/layout/chevron1"/>
    <dgm:cxn modelId="{C38A1744-DCD2-45A0-A3C2-BA8ECBB1AC61}" type="presOf" srcId="{BA24CC24-F467-40FD-8882-42F97EC0BC18}" destId="{C5D613AB-43E4-4C65-95B3-061B5673ABD2}" srcOrd="0" destOrd="0" presId="urn:microsoft.com/office/officeart/2005/8/layout/chevron1"/>
    <dgm:cxn modelId="{6A0F1673-925D-4B4D-A85A-9972A9E54003}" srcId="{862C359C-A226-446A-8E0E-37EF58D66C25}" destId="{B58BA77D-0D8F-4D75-B0A6-03FACCD7C53E}" srcOrd="0" destOrd="0" parTransId="{F3F84EA7-07BE-4DE9-9610-67238C3D68C5}" sibTransId="{929145CD-50D0-46DD-A266-F9F1A3AD9A8D}"/>
    <dgm:cxn modelId="{361A3575-0177-4580-B692-9B8255687EEB}" type="presOf" srcId="{ECBF7454-A328-463F-A08D-DDAC22E51B58}" destId="{31597A04-5A90-4C84-B7C5-E497EB696143}" srcOrd="0" destOrd="0" presId="urn:microsoft.com/office/officeart/2005/8/layout/chevron1"/>
    <dgm:cxn modelId="{135DBA8A-F9EA-4C99-90E4-484E90FDAA87}" type="presOf" srcId="{862C359C-A226-446A-8E0E-37EF58D66C25}" destId="{5459D5F9-B8D9-4A22-85AC-25E174D9943E}" srcOrd="0" destOrd="0" presId="urn:microsoft.com/office/officeart/2005/8/layout/chevron1"/>
    <dgm:cxn modelId="{5D35A69F-E975-4754-87AA-2085D73EC2BB}" type="presOf" srcId="{11FF3E88-B45A-4921-BFCE-45F71C34DAC1}" destId="{89D435F0-E145-423C-B72D-54CFB4BB9C78}" srcOrd="0" destOrd="0" presId="urn:microsoft.com/office/officeart/2005/8/layout/chevron1"/>
    <dgm:cxn modelId="{149202DD-6074-4C0C-A1BE-BBA95C439A6C}" srcId="{862C359C-A226-446A-8E0E-37EF58D66C25}" destId="{BA24CC24-F467-40FD-8882-42F97EC0BC18}" srcOrd="1" destOrd="0" parTransId="{0C9DD6A9-7421-4C91-9600-D7BBC09E8417}" sibTransId="{2255E48E-FD8C-471B-904F-A3BD085F47FC}"/>
    <dgm:cxn modelId="{5EE32713-217A-464D-860C-93F6AD5C0885}" type="presParOf" srcId="{5459D5F9-B8D9-4A22-85AC-25E174D9943E}" destId="{4DB7BB45-1A65-4AA4-A134-80317103E3D7}" srcOrd="0" destOrd="0" presId="urn:microsoft.com/office/officeart/2005/8/layout/chevron1"/>
    <dgm:cxn modelId="{FD7F5215-35F8-4174-91AD-461067003099}" type="presParOf" srcId="{5459D5F9-B8D9-4A22-85AC-25E174D9943E}" destId="{DE4838C1-A176-439E-BDD7-EE2A56181045}" srcOrd="1" destOrd="0" presId="urn:microsoft.com/office/officeart/2005/8/layout/chevron1"/>
    <dgm:cxn modelId="{CC20BF33-B159-43DD-B811-0C0E3FEA1831}" type="presParOf" srcId="{5459D5F9-B8D9-4A22-85AC-25E174D9943E}" destId="{C5D613AB-43E4-4C65-95B3-061B5673ABD2}" srcOrd="2" destOrd="0" presId="urn:microsoft.com/office/officeart/2005/8/layout/chevron1"/>
    <dgm:cxn modelId="{46BA48F9-4994-4DB3-B336-59A26E0F3657}" type="presParOf" srcId="{5459D5F9-B8D9-4A22-85AC-25E174D9943E}" destId="{FA9CD9AA-9D1A-4E85-A9A6-1BBB7BE56856}" srcOrd="3" destOrd="0" presId="urn:microsoft.com/office/officeart/2005/8/layout/chevron1"/>
    <dgm:cxn modelId="{6A5043F3-60B2-4E5E-99DF-7F0B7BA17076}" type="presParOf" srcId="{5459D5F9-B8D9-4A22-85AC-25E174D9943E}" destId="{89D435F0-E145-423C-B72D-54CFB4BB9C78}" srcOrd="4" destOrd="0" presId="urn:microsoft.com/office/officeart/2005/8/layout/chevron1"/>
    <dgm:cxn modelId="{726197E9-673A-4EA2-8A7E-9E59B68B8982}" type="presParOf" srcId="{5459D5F9-B8D9-4A22-85AC-25E174D9943E}" destId="{2BD78FBA-433C-4A27-B3BD-930FE1095E70}" srcOrd="5" destOrd="0" presId="urn:microsoft.com/office/officeart/2005/8/layout/chevron1"/>
    <dgm:cxn modelId="{137557D3-DDC4-4767-8827-25189DC32509}" type="presParOf" srcId="{5459D5F9-B8D9-4A22-85AC-25E174D9943E}" destId="{31597A04-5A90-4C84-B7C5-E497EB69614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62C359C-A226-446A-8E0E-37EF58D66C2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58BA77D-0D8F-4D75-B0A6-03FACCD7C53E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AU" dirty="0" err="1"/>
            <a:t>Preprocessing</a:t>
          </a:r>
          <a:endParaRPr lang="en-AU" dirty="0"/>
        </a:p>
      </dgm:t>
    </dgm:pt>
    <dgm:pt modelId="{F3F84EA7-07BE-4DE9-9610-67238C3D68C5}" type="parTrans" cxnId="{6A0F1673-925D-4B4D-A85A-9972A9E54003}">
      <dgm:prSet/>
      <dgm:spPr/>
      <dgm:t>
        <a:bodyPr/>
        <a:lstStyle/>
        <a:p>
          <a:endParaRPr lang="en-AU"/>
        </a:p>
      </dgm:t>
    </dgm:pt>
    <dgm:pt modelId="{929145CD-50D0-46DD-A266-F9F1A3AD9A8D}" type="sibTrans" cxnId="{6A0F1673-925D-4B4D-A85A-9972A9E54003}">
      <dgm:prSet/>
      <dgm:spPr/>
      <dgm:t>
        <a:bodyPr/>
        <a:lstStyle/>
        <a:p>
          <a:endParaRPr lang="en-AU"/>
        </a:p>
      </dgm:t>
    </dgm:pt>
    <dgm:pt modelId="{BA24CC24-F467-40FD-8882-42F97EC0BC18}">
      <dgm:prSet phldrT="[Text]"/>
      <dgm:spPr/>
      <dgm:t>
        <a:bodyPr/>
        <a:lstStyle/>
        <a:p>
          <a:r>
            <a:rPr lang="en-AU" dirty="0"/>
            <a:t>Feature Extraction</a:t>
          </a:r>
        </a:p>
      </dgm:t>
    </dgm:pt>
    <dgm:pt modelId="{0C9DD6A9-7421-4C91-9600-D7BBC09E8417}" type="parTrans" cxnId="{149202DD-6074-4C0C-A1BE-BBA95C439A6C}">
      <dgm:prSet/>
      <dgm:spPr/>
      <dgm:t>
        <a:bodyPr/>
        <a:lstStyle/>
        <a:p>
          <a:endParaRPr lang="en-AU"/>
        </a:p>
      </dgm:t>
    </dgm:pt>
    <dgm:pt modelId="{2255E48E-FD8C-471B-904F-A3BD085F47FC}" type="sibTrans" cxnId="{149202DD-6074-4C0C-A1BE-BBA95C439A6C}">
      <dgm:prSet/>
      <dgm:spPr/>
      <dgm:t>
        <a:bodyPr/>
        <a:lstStyle/>
        <a:p>
          <a:endParaRPr lang="en-AU"/>
        </a:p>
      </dgm:t>
    </dgm:pt>
    <dgm:pt modelId="{11FF3E88-B45A-4921-BFCE-45F71C34DAC1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AU" dirty="0"/>
            <a:t>Feature Selection</a:t>
          </a:r>
        </a:p>
      </dgm:t>
    </dgm:pt>
    <dgm:pt modelId="{2F250D40-1B8B-4971-B9FD-13AB408490D4}" type="parTrans" cxnId="{134E5309-8B81-457E-AF89-BD42F27DB9BC}">
      <dgm:prSet/>
      <dgm:spPr/>
      <dgm:t>
        <a:bodyPr/>
        <a:lstStyle/>
        <a:p>
          <a:endParaRPr lang="en-AU"/>
        </a:p>
      </dgm:t>
    </dgm:pt>
    <dgm:pt modelId="{A88AA4C1-D2D8-4BA5-9701-2FB3DDA9FF79}" type="sibTrans" cxnId="{134E5309-8B81-457E-AF89-BD42F27DB9BC}">
      <dgm:prSet/>
      <dgm:spPr/>
      <dgm:t>
        <a:bodyPr/>
        <a:lstStyle/>
        <a:p>
          <a:endParaRPr lang="en-AU"/>
        </a:p>
      </dgm:t>
    </dgm:pt>
    <dgm:pt modelId="{ECBF7454-A328-463F-A08D-DDAC22E51B58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AU" dirty="0"/>
            <a:t>Classification</a:t>
          </a:r>
        </a:p>
      </dgm:t>
    </dgm:pt>
    <dgm:pt modelId="{D730A997-96A8-4FD3-BF7F-05B884D386E7}" type="parTrans" cxnId="{F4D10116-6665-4474-AD90-C1B46F6CF146}">
      <dgm:prSet/>
      <dgm:spPr/>
      <dgm:t>
        <a:bodyPr/>
        <a:lstStyle/>
        <a:p>
          <a:endParaRPr lang="en-AU"/>
        </a:p>
      </dgm:t>
    </dgm:pt>
    <dgm:pt modelId="{EB30D41F-EDE1-4D98-8F82-D785FC84E351}" type="sibTrans" cxnId="{F4D10116-6665-4474-AD90-C1B46F6CF146}">
      <dgm:prSet/>
      <dgm:spPr/>
      <dgm:t>
        <a:bodyPr/>
        <a:lstStyle/>
        <a:p>
          <a:endParaRPr lang="en-AU"/>
        </a:p>
      </dgm:t>
    </dgm:pt>
    <dgm:pt modelId="{5459D5F9-B8D9-4A22-85AC-25E174D9943E}" type="pres">
      <dgm:prSet presAssocID="{862C359C-A226-446A-8E0E-37EF58D66C25}" presName="Name0" presStyleCnt="0">
        <dgm:presLayoutVars>
          <dgm:dir/>
          <dgm:animLvl val="lvl"/>
          <dgm:resizeHandles val="exact"/>
        </dgm:presLayoutVars>
      </dgm:prSet>
      <dgm:spPr/>
    </dgm:pt>
    <dgm:pt modelId="{4DB7BB45-1A65-4AA4-A134-80317103E3D7}" type="pres">
      <dgm:prSet presAssocID="{B58BA77D-0D8F-4D75-B0A6-03FACCD7C5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E4838C1-A176-439E-BDD7-EE2A56181045}" type="pres">
      <dgm:prSet presAssocID="{929145CD-50D0-46DD-A266-F9F1A3AD9A8D}" presName="parTxOnlySpace" presStyleCnt="0"/>
      <dgm:spPr/>
    </dgm:pt>
    <dgm:pt modelId="{C5D613AB-43E4-4C65-95B3-061B5673ABD2}" type="pres">
      <dgm:prSet presAssocID="{BA24CC24-F467-40FD-8882-42F97EC0BC1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A9CD9AA-9D1A-4E85-A9A6-1BBB7BE56856}" type="pres">
      <dgm:prSet presAssocID="{2255E48E-FD8C-471B-904F-A3BD085F47FC}" presName="parTxOnlySpace" presStyleCnt="0"/>
      <dgm:spPr/>
    </dgm:pt>
    <dgm:pt modelId="{89D435F0-E145-423C-B72D-54CFB4BB9C78}" type="pres">
      <dgm:prSet presAssocID="{11FF3E88-B45A-4921-BFCE-45F71C34DAC1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BD78FBA-433C-4A27-B3BD-930FE1095E70}" type="pres">
      <dgm:prSet presAssocID="{A88AA4C1-D2D8-4BA5-9701-2FB3DDA9FF79}" presName="parTxOnlySpace" presStyleCnt="0"/>
      <dgm:spPr/>
    </dgm:pt>
    <dgm:pt modelId="{31597A04-5A90-4C84-B7C5-E497EB696143}" type="pres">
      <dgm:prSet presAssocID="{ECBF7454-A328-463F-A08D-DDAC22E51B5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34E5309-8B81-457E-AF89-BD42F27DB9BC}" srcId="{862C359C-A226-446A-8E0E-37EF58D66C25}" destId="{11FF3E88-B45A-4921-BFCE-45F71C34DAC1}" srcOrd="2" destOrd="0" parTransId="{2F250D40-1B8B-4971-B9FD-13AB408490D4}" sibTransId="{A88AA4C1-D2D8-4BA5-9701-2FB3DDA9FF79}"/>
    <dgm:cxn modelId="{F4D10116-6665-4474-AD90-C1B46F6CF146}" srcId="{862C359C-A226-446A-8E0E-37EF58D66C25}" destId="{ECBF7454-A328-463F-A08D-DDAC22E51B58}" srcOrd="3" destOrd="0" parTransId="{D730A997-96A8-4FD3-BF7F-05B884D386E7}" sibTransId="{EB30D41F-EDE1-4D98-8F82-D785FC84E351}"/>
    <dgm:cxn modelId="{67894F28-8857-496C-8201-79463C658AC9}" type="presOf" srcId="{B58BA77D-0D8F-4D75-B0A6-03FACCD7C53E}" destId="{4DB7BB45-1A65-4AA4-A134-80317103E3D7}" srcOrd="0" destOrd="0" presId="urn:microsoft.com/office/officeart/2005/8/layout/chevron1"/>
    <dgm:cxn modelId="{C38A1744-DCD2-45A0-A3C2-BA8ECBB1AC61}" type="presOf" srcId="{BA24CC24-F467-40FD-8882-42F97EC0BC18}" destId="{C5D613AB-43E4-4C65-95B3-061B5673ABD2}" srcOrd="0" destOrd="0" presId="urn:microsoft.com/office/officeart/2005/8/layout/chevron1"/>
    <dgm:cxn modelId="{6A0F1673-925D-4B4D-A85A-9972A9E54003}" srcId="{862C359C-A226-446A-8E0E-37EF58D66C25}" destId="{B58BA77D-0D8F-4D75-B0A6-03FACCD7C53E}" srcOrd="0" destOrd="0" parTransId="{F3F84EA7-07BE-4DE9-9610-67238C3D68C5}" sibTransId="{929145CD-50D0-46DD-A266-F9F1A3AD9A8D}"/>
    <dgm:cxn modelId="{361A3575-0177-4580-B692-9B8255687EEB}" type="presOf" srcId="{ECBF7454-A328-463F-A08D-DDAC22E51B58}" destId="{31597A04-5A90-4C84-B7C5-E497EB696143}" srcOrd="0" destOrd="0" presId="urn:microsoft.com/office/officeart/2005/8/layout/chevron1"/>
    <dgm:cxn modelId="{135DBA8A-F9EA-4C99-90E4-484E90FDAA87}" type="presOf" srcId="{862C359C-A226-446A-8E0E-37EF58D66C25}" destId="{5459D5F9-B8D9-4A22-85AC-25E174D9943E}" srcOrd="0" destOrd="0" presId="urn:microsoft.com/office/officeart/2005/8/layout/chevron1"/>
    <dgm:cxn modelId="{5D35A69F-E975-4754-87AA-2085D73EC2BB}" type="presOf" srcId="{11FF3E88-B45A-4921-BFCE-45F71C34DAC1}" destId="{89D435F0-E145-423C-B72D-54CFB4BB9C78}" srcOrd="0" destOrd="0" presId="urn:microsoft.com/office/officeart/2005/8/layout/chevron1"/>
    <dgm:cxn modelId="{149202DD-6074-4C0C-A1BE-BBA95C439A6C}" srcId="{862C359C-A226-446A-8E0E-37EF58D66C25}" destId="{BA24CC24-F467-40FD-8882-42F97EC0BC18}" srcOrd="1" destOrd="0" parTransId="{0C9DD6A9-7421-4C91-9600-D7BBC09E8417}" sibTransId="{2255E48E-FD8C-471B-904F-A3BD085F47FC}"/>
    <dgm:cxn modelId="{5EE32713-217A-464D-860C-93F6AD5C0885}" type="presParOf" srcId="{5459D5F9-B8D9-4A22-85AC-25E174D9943E}" destId="{4DB7BB45-1A65-4AA4-A134-80317103E3D7}" srcOrd="0" destOrd="0" presId="urn:microsoft.com/office/officeart/2005/8/layout/chevron1"/>
    <dgm:cxn modelId="{FD7F5215-35F8-4174-91AD-461067003099}" type="presParOf" srcId="{5459D5F9-B8D9-4A22-85AC-25E174D9943E}" destId="{DE4838C1-A176-439E-BDD7-EE2A56181045}" srcOrd="1" destOrd="0" presId="urn:microsoft.com/office/officeart/2005/8/layout/chevron1"/>
    <dgm:cxn modelId="{CC20BF33-B159-43DD-B811-0C0E3FEA1831}" type="presParOf" srcId="{5459D5F9-B8D9-4A22-85AC-25E174D9943E}" destId="{C5D613AB-43E4-4C65-95B3-061B5673ABD2}" srcOrd="2" destOrd="0" presId="urn:microsoft.com/office/officeart/2005/8/layout/chevron1"/>
    <dgm:cxn modelId="{46BA48F9-4994-4DB3-B336-59A26E0F3657}" type="presParOf" srcId="{5459D5F9-B8D9-4A22-85AC-25E174D9943E}" destId="{FA9CD9AA-9D1A-4E85-A9A6-1BBB7BE56856}" srcOrd="3" destOrd="0" presId="urn:microsoft.com/office/officeart/2005/8/layout/chevron1"/>
    <dgm:cxn modelId="{6A5043F3-60B2-4E5E-99DF-7F0B7BA17076}" type="presParOf" srcId="{5459D5F9-B8D9-4A22-85AC-25E174D9943E}" destId="{89D435F0-E145-423C-B72D-54CFB4BB9C78}" srcOrd="4" destOrd="0" presId="urn:microsoft.com/office/officeart/2005/8/layout/chevron1"/>
    <dgm:cxn modelId="{726197E9-673A-4EA2-8A7E-9E59B68B8982}" type="presParOf" srcId="{5459D5F9-B8D9-4A22-85AC-25E174D9943E}" destId="{2BD78FBA-433C-4A27-B3BD-930FE1095E70}" srcOrd="5" destOrd="0" presId="urn:microsoft.com/office/officeart/2005/8/layout/chevron1"/>
    <dgm:cxn modelId="{137557D3-DDC4-4767-8827-25189DC32509}" type="presParOf" srcId="{5459D5F9-B8D9-4A22-85AC-25E174D9943E}" destId="{31597A04-5A90-4C84-B7C5-E497EB69614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20531AC-E96E-4383-B783-A8202E5C6968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D473ED61-BF85-4B19-8803-223E00C10C19}">
      <dgm:prSet phldrT="[Text]"/>
      <dgm:spPr/>
      <dgm:t>
        <a:bodyPr/>
        <a:lstStyle/>
        <a:p>
          <a:r>
            <a:rPr lang="en-AU" dirty="0"/>
            <a:t>Ch1</a:t>
          </a:r>
        </a:p>
      </dgm:t>
    </dgm:pt>
    <dgm:pt modelId="{4139E0E6-AC34-4232-BFD6-2E04BD19024C}" type="parTrans" cxnId="{CB202E7A-4263-4D7B-993F-B0B70408F5F6}">
      <dgm:prSet/>
      <dgm:spPr/>
      <dgm:t>
        <a:bodyPr/>
        <a:lstStyle/>
        <a:p>
          <a:endParaRPr lang="en-AU"/>
        </a:p>
      </dgm:t>
    </dgm:pt>
    <dgm:pt modelId="{70C3DB40-31C9-4D75-88D4-7358C878AA2D}" type="sibTrans" cxnId="{CB202E7A-4263-4D7B-993F-B0B70408F5F6}">
      <dgm:prSet/>
      <dgm:spPr/>
      <dgm:t>
        <a:bodyPr/>
        <a:lstStyle/>
        <a:p>
          <a:endParaRPr lang="en-AU"/>
        </a:p>
      </dgm:t>
    </dgm:pt>
    <dgm:pt modelId="{214570B8-06D4-4615-A08E-D6B2BC38ABAF}">
      <dgm:prSet phldrT="[Text]"/>
      <dgm:spPr/>
      <dgm:t>
        <a:bodyPr/>
        <a:lstStyle/>
        <a:p>
          <a:r>
            <a:rPr lang="en-AU" dirty="0"/>
            <a:t>alpha</a:t>
          </a:r>
        </a:p>
      </dgm:t>
    </dgm:pt>
    <dgm:pt modelId="{3C731204-0756-45DC-AFAB-6F2339A03736}" type="parTrans" cxnId="{5708A1B9-96D5-41BE-85FA-906EE9D52932}">
      <dgm:prSet/>
      <dgm:spPr/>
      <dgm:t>
        <a:bodyPr/>
        <a:lstStyle/>
        <a:p>
          <a:endParaRPr lang="en-AU"/>
        </a:p>
      </dgm:t>
    </dgm:pt>
    <dgm:pt modelId="{1B6F9F30-83C0-46B9-943C-687E35228B7D}" type="sibTrans" cxnId="{5708A1B9-96D5-41BE-85FA-906EE9D52932}">
      <dgm:prSet/>
      <dgm:spPr/>
      <dgm:t>
        <a:bodyPr/>
        <a:lstStyle/>
        <a:p>
          <a:endParaRPr lang="en-AU"/>
        </a:p>
      </dgm:t>
    </dgm:pt>
    <dgm:pt modelId="{0F5D1FA7-A777-4152-AB92-D56CB7E31F71}">
      <dgm:prSet phldrT="[Text]"/>
      <dgm:spPr/>
      <dgm:t>
        <a:bodyPr/>
        <a:lstStyle/>
        <a:p>
          <a:r>
            <a:rPr lang="en-AU" dirty="0"/>
            <a:t>t-2</a:t>
          </a:r>
        </a:p>
      </dgm:t>
    </dgm:pt>
    <dgm:pt modelId="{08C5D0EF-9F25-44A1-8457-20184C1FB05C}" type="parTrans" cxnId="{4C42FF75-FE05-4D73-90B1-DCAB0B0D62A9}">
      <dgm:prSet/>
      <dgm:spPr/>
      <dgm:t>
        <a:bodyPr/>
        <a:lstStyle/>
        <a:p>
          <a:endParaRPr lang="en-AU"/>
        </a:p>
      </dgm:t>
    </dgm:pt>
    <dgm:pt modelId="{B6FC6D40-E125-412B-8BFE-88837FD54294}" type="sibTrans" cxnId="{4C42FF75-FE05-4D73-90B1-DCAB0B0D62A9}">
      <dgm:prSet/>
      <dgm:spPr/>
      <dgm:t>
        <a:bodyPr/>
        <a:lstStyle/>
        <a:p>
          <a:endParaRPr lang="en-AU"/>
        </a:p>
      </dgm:t>
    </dgm:pt>
    <dgm:pt modelId="{05F8C19C-665C-400B-B107-432DDA87F96C}">
      <dgm:prSet phldrT="[Text]"/>
      <dgm:spPr/>
      <dgm:t>
        <a:bodyPr/>
        <a:lstStyle/>
        <a:p>
          <a:r>
            <a:rPr lang="en-AU" dirty="0"/>
            <a:t>t-1</a:t>
          </a:r>
        </a:p>
      </dgm:t>
    </dgm:pt>
    <dgm:pt modelId="{9293BB39-9568-4D6F-96FD-5AB356215F9D}" type="parTrans" cxnId="{C34C8304-9CF3-42AC-B830-7DBE13887384}">
      <dgm:prSet/>
      <dgm:spPr/>
      <dgm:t>
        <a:bodyPr/>
        <a:lstStyle/>
        <a:p>
          <a:endParaRPr lang="en-AU"/>
        </a:p>
      </dgm:t>
    </dgm:pt>
    <dgm:pt modelId="{47C07D3A-3AD8-4E9E-B0DB-4DEECD1C4DAF}" type="sibTrans" cxnId="{C34C8304-9CF3-42AC-B830-7DBE13887384}">
      <dgm:prSet/>
      <dgm:spPr/>
      <dgm:t>
        <a:bodyPr/>
        <a:lstStyle/>
        <a:p>
          <a:endParaRPr lang="en-AU"/>
        </a:p>
      </dgm:t>
    </dgm:pt>
    <dgm:pt modelId="{19F9EA37-BD45-4B1B-B505-A7BA3C51F19F}">
      <dgm:prSet phldrT="[Text]"/>
      <dgm:spPr/>
      <dgm:t>
        <a:bodyPr/>
        <a:lstStyle/>
        <a:p>
          <a:r>
            <a:rPr lang="en-AU" dirty="0"/>
            <a:t>beta</a:t>
          </a:r>
        </a:p>
      </dgm:t>
    </dgm:pt>
    <dgm:pt modelId="{ACB52298-1659-46C8-A746-F586D43C5E40}" type="parTrans" cxnId="{95FCC0F6-FE5C-4090-96F6-8720DDEFCCF7}">
      <dgm:prSet/>
      <dgm:spPr/>
      <dgm:t>
        <a:bodyPr/>
        <a:lstStyle/>
        <a:p>
          <a:endParaRPr lang="en-AU"/>
        </a:p>
      </dgm:t>
    </dgm:pt>
    <dgm:pt modelId="{BAA320F9-5E77-42B3-96D4-3669084680E0}" type="sibTrans" cxnId="{95FCC0F6-FE5C-4090-96F6-8720DDEFCCF7}">
      <dgm:prSet/>
      <dgm:spPr/>
      <dgm:t>
        <a:bodyPr/>
        <a:lstStyle/>
        <a:p>
          <a:endParaRPr lang="en-AU"/>
        </a:p>
      </dgm:t>
    </dgm:pt>
    <dgm:pt modelId="{E668F1BA-7020-4B39-BE27-8F26DD1A2FA8}">
      <dgm:prSet phldrT="[Text]"/>
      <dgm:spPr/>
      <dgm:t>
        <a:bodyPr/>
        <a:lstStyle/>
        <a:p>
          <a:r>
            <a:rPr lang="en-AU" dirty="0"/>
            <a:t>Channels</a:t>
          </a:r>
        </a:p>
        <a:p>
          <a:r>
            <a:rPr lang="en-AU" dirty="0"/>
            <a:t>x41</a:t>
          </a:r>
        </a:p>
      </dgm:t>
    </dgm:pt>
    <dgm:pt modelId="{2A53146B-400E-4DC7-A611-709039C967AB}" type="parTrans" cxnId="{8ED0ED99-C485-4616-9343-B62089870B1B}">
      <dgm:prSet/>
      <dgm:spPr/>
      <dgm:t>
        <a:bodyPr/>
        <a:lstStyle/>
        <a:p>
          <a:endParaRPr lang="en-AU"/>
        </a:p>
      </dgm:t>
    </dgm:pt>
    <dgm:pt modelId="{2E03204D-F7FF-4ECA-AE13-B563544B1798}" type="sibTrans" cxnId="{8ED0ED99-C485-4616-9343-B62089870B1B}">
      <dgm:prSet/>
      <dgm:spPr/>
      <dgm:t>
        <a:bodyPr/>
        <a:lstStyle/>
        <a:p>
          <a:endParaRPr lang="en-AU"/>
        </a:p>
      </dgm:t>
    </dgm:pt>
    <dgm:pt modelId="{2301D606-3CE2-4A72-B8B3-9420123EFC5B}">
      <dgm:prSet phldrT="[Text]"/>
      <dgm:spPr/>
      <dgm:t>
        <a:bodyPr/>
        <a:lstStyle/>
        <a:p>
          <a:r>
            <a:rPr lang="en-AU" dirty="0"/>
            <a:t>Frequency Bands</a:t>
          </a:r>
        </a:p>
        <a:p>
          <a:r>
            <a:rPr lang="en-AU" dirty="0"/>
            <a:t>x7</a:t>
          </a:r>
        </a:p>
      </dgm:t>
    </dgm:pt>
    <dgm:pt modelId="{EA6F0F74-E784-4812-9FE5-CDB609A434B9}" type="parTrans" cxnId="{AEB06455-412F-4FDF-8C70-90338ED1458F}">
      <dgm:prSet/>
      <dgm:spPr/>
      <dgm:t>
        <a:bodyPr/>
        <a:lstStyle/>
        <a:p>
          <a:endParaRPr lang="en-AU"/>
        </a:p>
      </dgm:t>
    </dgm:pt>
    <dgm:pt modelId="{EFA13103-86DE-4012-9215-A47E801B478C}" type="sibTrans" cxnId="{AEB06455-412F-4FDF-8C70-90338ED1458F}">
      <dgm:prSet/>
      <dgm:spPr/>
      <dgm:t>
        <a:bodyPr/>
        <a:lstStyle/>
        <a:p>
          <a:endParaRPr lang="en-AU"/>
        </a:p>
      </dgm:t>
    </dgm:pt>
    <dgm:pt modelId="{BC45593A-B507-479D-ACCE-A3CB10A5EC34}">
      <dgm:prSet phldrT="[Text]"/>
      <dgm:spPr/>
      <dgm:t>
        <a:bodyPr/>
        <a:lstStyle/>
        <a:p>
          <a:r>
            <a:rPr lang="en-AU" dirty="0"/>
            <a:t>Time Samples</a:t>
          </a:r>
        </a:p>
        <a:p>
          <a:r>
            <a:rPr lang="en-AU" dirty="0"/>
            <a:t>x7</a:t>
          </a:r>
        </a:p>
      </dgm:t>
    </dgm:pt>
    <dgm:pt modelId="{EBBEEB3B-53E9-489E-B2D5-5FEDFDAB4ACB}" type="parTrans" cxnId="{0629EEE3-8B5A-42F5-B98F-B1C516BB6C20}">
      <dgm:prSet/>
      <dgm:spPr/>
      <dgm:t>
        <a:bodyPr/>
        <a:lstStyle/>
        <a:p>
          <a:endParaRPr lang="en-AU"/>
        </a:p>
      </dgm:t>
    </dgm:pt>
    <dgm:pt modelId="{4710F3D9-404B-4792-8C1B-115BC53B662C}" type="sibTrans" cxnId="{0629EEE3-8B5A-42F5-B98F-B1C516BB6C20}">
      <dgm:prSet/>
      <dgm:spPr/>
      <dgm:t>
        <a:bodyPr/>
        <a:lstStyle/>
        <a:p>
          <a:endParaRPr lang="en-AU"/>
        </a:p>
      </dgm:t>
    </dgm:pt>
    <dgm:pt modelId="{0CE26148-6241-44FB-816D-5AF70EA3DBCD}" type="pres">
      <dgm:prSet presAssocID="{B20531AC-E96E-4383-B783-A8202E5C696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060B0E3E-9C9A-4681-902F-D75A9F3D5877}" type="pres">
      <dgm:prSet presAssocID="{B20531AC-E96E-4383-B783-A8202E5C6968}" presName="hierFlow" presStyleCnt="0"/>
      <dgm:spPr/>
    </dgm:pt>
    <dgm:pt modelId="{2CC07D38-B2B5-4A13-93CF-5A1D25D564F3}" type="pres">
      <dgm:prSet presAssocID="{B20531AC-E96E-4383-B783-A8202E5C6968}" presName="firstBuf" presStyleCnt="0"/>
      <dgm:spPr/>
    </dgm:pt>
    <dgm:pt modelId="{5EF7B76D-5578-4ABE-B246-9C9BB5246DD8}" type="pres">
      <dgm:prSet presAssocID="{B20531AC-E96E-4383-B783-A8202E5C696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826B9F1-7B57-47FF-9685-BAC0274B9796}" type="pres">
      <dgm:prSet presAssocID="{D473ED61-BF85-4B19-8803-223E00C10C19}" presName="Name17" presStyleCnt="0"/>
      <dgm:spPr/>
    </dgm:pt>
    <dgm:pt modelId="{4F72A0F5-577B-4836-81A8-AC1924DD1639}" type="pres">
      <dgm:prSet presAssocID="{D473ED61-BF85-4B19-8803-223E00C10C19}" presName="level1Shape" presStyleLbl="node0" presStyleIdx="0" presStyleCnt="1" custLinFactNeighborY="-51243">
        <dgm:presLayoutVars>
          <dgm:chPref val="3"/>
        </dgm:presLayoutVars>
      </dgm:prSet>
      <dgm:spPr/>
    </dgm:pt>
    <dgm:pt modelId="{CBA3BF80-7F86-4FDE-ADDA-4361DBDBA305}" type="pres">
      <dgm:prSet presAssocID="{D473ED61-BF85-4B19-8803-223E00C10C19}" presName="hierChild2" presStyleCnt="0"/>
      <dgm:spPr/>
    </dgm:pt>
    <dgm:pt modelId="{26C38780-6A44-409F-9329-BAB118B81574}" type="pres">
      <dgm:prSet presAssocID="{3C731204-0756-45DC-AFAB-6F2339A03736}" presName="Name25" presStyleLbl="parChTrans1D2" presStyleIdx="0" presStyleCnt="2"/>
      <dgm:spPr/>
    </dgm:pt>
    <dgm:pt modelId="{17EC768D-A2A1-462F-853E-4C5B37A36385}" type="pres">
      <dgm:prSet presAssocID="{3C731204-0756-45DC-AFAB-6F2339A03736}" presName="connTx" presStyleLbl="parChTrans1D2" presStyleIdx="0" presStyleCnt="2"/>
      <dgm:spPr/>
    </dgm:pt>
    <dgm:pt modelId="{8D8CC16C-0011-448E-8FE4-D3B23F0B373A}" type="pres">
      <dgm:prSet presAssocID="{214570B8-06D4-4615-A08E-D6B2BC38ABAF}" presName="Name30" presStyleCnt="0"/>
      <dgm:spPr/>
    </dgm:pt>
    <dgm:pt modelId="{1D52790D-904B-494F-88EE-089126B93F0F}" type="pres">
      <dgm:prSet presAssocID="{214570B8-06D4-4615-A08E-D6B2BC38ABAF}" presName="level2Shape" presStyleLbl="node2" presStyleIdx="0" presStyleCnt="2" custLinFactNeighborY="-51243"/>
      <dgm:spPr/>
    </dgm:pt>
    <dgm:pt modelId="{2AC26FE8-20A0-404B-BB68-183562E3F25C}" type="pres">
      <dgm:prSet presAssocID="{214570B8-06D4-4615-A08E-D6B2BC38ABAF}" presName="hierChild3" presStyleCnt="0"/>
      <dgm:spPr/>
    </dgm:pt>
    <dgm:pt modelId="{2B2F14B9-4CDE-4646-BAA5-609FC5F8A8F0}" type="pres">
      <dgm:prSet presAssocID="{08C5D0EF-9F25-44A1-8457-20184C1FB05C}" presName="Name25" presStyleLbl="parChTrans1D3" presStyleIdx="0" presStyleCnt="2"/>
      <dgm:spPr/>
    </dgm:pt>
    <dgm:pt modelId="{36D37B8C-BEDA-45F3-B16F-653AC8B5C47C}" type="pres">
      <dgm:prSet presAssocID="{08C5D0EF-9F25-44A1-8457-20184C1FB05C}" presName="connTx" presStyleLbl="parChTrans1D3" presStyleIdx="0" presStyleCnt="2"/>
      <dgm:spPr/>
    </dgm:pt>
    <dgm:pt modelId="{C4EBDAE2-10D4-4B55-9D11-7657D82832C4}" type="pres">
      <dgm:prSet presAssocID="{0F5D1FA7-A777-4152-AB92-D56CB7E31F71}" presName="Name30" presStyleCnt="0"/>
      <dgm:spPr/>
    </dgm:pt>
    <dgm:pt modelId="{CF608938-FFF2-498D-A59F-2AC6D0337E9E}" type="pres">
      <dgm:prSet presAssocID="{0F5D1FA7-A777-4152-AB92-D56CB7E31F71}" presName="level2Shape" presStyleLbl="node3" presStyleIdx="0" presStyleCnt="2" custLinFactNeighborY="-51243"/>
      <dgm:spPr/>
    </dgm:pt>
    <dgm:pt modelId="{99137E4C-1448-4BCA-AA9A-1251ECC5EDA3}" type="pres">
      <dgm:prSet presAssocID="{0F5D1FA7-A777-4152-AB92-D56CB7E31F71}" presName="hierChild3" presStyleCnt="0"/>
      <dgm:spPr/>
    </dgm:pt>
    <dgm:pt modelId="{F5266393-033D-4DC3-870A-8E651E30510B}" type="pres">
      <dgm:prSet presAssocID="{9293BB39-9568-4D6F-96FD-5AB356215F9D}" presName="Name25" presStyleLbl="parChTrans1D3" presStyleIdx="1" presStyleCnt="2"/>
      <dgm:spPr/>
    </dgm:pt>
    <dgm:pt modelId="{BFC8C502-491F-446A-8D09-1942F39BA658}" type="pres">
      <dgm:prSet presAssocID="{9293BB39-9568-4D6F-96FD-5AB356215F9D}" presName="connTx" presStyleLbl="parChTrans1D3" presStyleIdx="1" presStyleCnt="2"/>
      <dgm:spPr/>
    </dgm:pt>
    <dgm:pt modelId="{045B6D79-543B-4D02-ADFA-3FCFEF9DBAF1}" type="pres">
      <dgm:prSet presAssocID="{05F8C19C-665C-400B-B107-432DDA87F96C}" presName="Name30" presStyleCnt="0"/>
      <dgm:spPr/>
    </dgm:pt>
    <dgm:pt modelId="{CC51A23B-DECA-4ACA-94E1-36E92ADD8239}" type="pres">
      <dgm:prSet presAssocID="{05F8C19C-665C-400B-B107-432DDA87F96C}" presName="level2Shape" presStyleLbl="node3" presStyleIdx="1" presStyleCnt="2" custLinFactNeighborY="-51243"/>
      <dgm:spPr/>
    </dgm:pt>
    <dgm:pt modelId="{6EE869D6-A4B2-4962-90B8-1399194C96A5}" type="pres">
      <dgm:prSet presAssocID="{05F8C19C-665C-400B-B107-432DDA87F96C}" presName="hierChild3" presStyleCnt="0"/>
      <dgm:spPr/>
    </dgm:pt>
    <dgm:pt modelId="{4B626CB8-F2C6-4313-842F-45795D8F07DC}" type="pres">
      <dgm:prSet presAssocID="{ACB52298-1659-46C8-A746-F586D43C5E40}" presName="Name25" presStyleLbl="parChTrans1D2" presStyleIdx="1" presStyleCnt="2"/>
      <dgm:spPr/>
    </dgm:pt>
    <dgm:pt modelId="{9EA035FA-E633-42D2-B1C4-FE5826332DC3}" type="pres">
      <dgm:prSet presAssocID="{ACB52298-1659-46C8-A746-F586D43C5E40}" presName="connTx" presStyleLbl="parChTrans1D2" presStyleIdx="1" presStyleCnt="2"/>
      <dgm:spPr/>
    </dgm:pt>
    <dgm:pt modelId="{F203F907-9F9A-4130-A27C-E3D987162224}" type="pres">
      <dgm:prSet presAssocID="{19F9EA37-BD45-4B1B-B505-A7BA3C51F19F}" presName="Name30" presStyleCnt="0"/>
      <dgm:spPr/>
    </dgm:pt>
    <dgm:pt modelId="{6DDA939B-9A41-4FD0-84CE-6E805E23A17D}" type="pres">
      <dgm:prSet presAssocID="{19F9EA37-BD45-4B1B-B505-A7BA3C51F19F}" presName="level2Shape" presStyleLbl="node2" presStyleIdx="1" presStyleCnt="2" custLinFactNeighborY="-51243"/>
      <dgm:spPr/>
    </dgm:pt>
    <dgm:pt modelId="{F0391881-F5C3-496E-BFB5-46832D141318}" type="pres">
      <dgm:prSet presAssocID="{19F9EA37-BD45-4B1B-B505-A7BA3C51F19F}" presName="hierChild3" presStyleCnt="0"/>
      <dgm:spPr/>
    </dgm:pt>
    <dgm:pt modelId="{51FC0C07-0A59-4CE8-B98F-C85F5C7BAC30}" type="pres">
      <dgm:prSet presAssocID="{B20531AC-E96E-4383-B783-A8202E5C6968}" presName="bgShapesFlow" presStyleCnt="0"/>
      <dgm:spPr/>
    </dgm:pt>
    <dgm:pt modelId="{48A08BB4-664A-45B3-AF06-AB9E887AC709}" type="pres">
      <dgm:prSet presAssocID="{E668F1BA-7020-4B39-BE27-8F26DD1A2FA8}" presName="rectComp" presStyleCnt="0"/>
      <dgm:spPr/>
    </dgm:pt>
    <dgm:pt modelId="{955CF41E-132F-4F33-9D47-7D7973D7645F}" type="pres">
      <dgm:prSet presAssocID="{E668F1BA-7020-4B39-BE27-8F26DD1A2FA8}" presName="bgRect" presStyleLbl="bgShp" presStyleIdx="0" presStyleCnt="3" custScaleY="100000"/>
      <dgm:spPr/>
    </dgm:pt>
    <dgm:pt modelId="{67298054-ED4B-4CBB-8205-860101474763}" type="pres">
      <dgm:prSet presAssocID="{E668F1BA-7020-4B39-BE27-8F26DD1A2FA8}" presName="bgRectTx" presStyleLbl="bgShp" presStyleIdx="0" presStyleCnt="3">
        <dgm:presLayoutVars>
          <dgm:bulletEnabled val="1"/>
        </dgm:presLayoutVars>
      </dgm:prSet>
      <dgm:spPr/>
    </dgm:pt>
    <dgm:pt modelId="{A5CEA2FA-2005-4500-81E1-DF92D590AA01}" type="pres">
      <dgm:prSet presAssocID="{E668F1BA-7020-4B39-BE27-8F26DD1A2FA8}" presName="spComp" presStyleCnt="0"/>
      <dgm:spPr/>
    </dgm:pt>
    <dgm:pt modelId="{4ED1CDEA-85BF-4BCF-B928-95E54D7BA8C0}" type="pres">
      <dgm:prSet presAssocID="{E668F1BA-7020-4B39-BE27-8F26DD1A2FA8}" presName="hSp" presStyleCnt="0"/>
      <dgm:spPr/>
    </dgm:pt>
    <dgm:pt modelId="{23E6AD92-BCFD-45F4-9891-B8CF59D4F9FC}" type="pres">
      <dgm:prSet presAssocID="{2301D606-3CE2-4A72-B8B3-9420123EFC5B}" presName="rectComp" presStyleCnt="0"/>
      <dgm:spPr/>
    </dgm:pt>
    <dgm:pt modelId="{BB301330-48BD-4138-A10F-1B2ACADA0863}" type="pres">
      <dgm:prSet presAssocID="{2301D606-3CE2-4A72-B8B3-9420123EFC5B}" presName="bgRect" presStyleLbl="bgShp" presStyleIdx="1" presStyleCnt="3" custScaleY="100000" custLinFactNeighborY="-5602"/>
      <dgm:spPr/>
    </dgm:pt>
    <dgm:pt modelId="{F35A3974-95F0-4DC5-B60B-B17E23BA982E}" type="pres">
      <dgm:prSet presAssocID="{2301D606-3CE2-4A72-B8B3-9420123EFC5B}" presName="bgRectTx" presStyleLbl="bgShp" presStyleIdx="1" presStyleCnt="3">
        <dgm:presLayoutVars>
          <dgm:bulletEnabled val="1"/>
        </dgm:presLayoutVars>
      </dgm:prSet>
      <dgm:spPr/>
    </dgm:pt>
    <dgm:pt modelId="{869B8769-522F-409F-8B0E-29E245313415}" type="pres">
      <dgm:prSet presAssocID="{2301D606-3CE2-4A72-B8B3-9420123EFC5B}" presName="spComp" presStyleCnt="0"/>
      <dgm:spPr/>
    </dgm:pt>
    <dgm:pt modelId="{F0834BA7-0AD6-4DE6-B556-44A868C68643}" type="pres">
      <dgm:prSet presAssocID="{2301D606-3CE2-4A72-B8B3-9420123EFC5B}" presName="hSp" presStyleCnt="0"/>
      <dgm:spPr/>
    </dgm:pt>
    <dgm:pt modelId="{280BA15A-8073-4149-84D5-3F07E3C434A2}" type="pres">
      <dgm:prSet presAssocID="{BC45593A-B507-479D-ACCE-A3CB10A5EC34}" presName="rectComp" presStyleCnt="0"/>
      <dgm:spPr/>
    </dgm:pt>
    <dgm:pt modelId="{ACE51C86-D408-48FD-A1E9-C2D752177CFB}" type="pres">
      <dgm:prSet presAssocID="{BC45593A-B507-479D-ACCE-A3CB10A5EC34}" presName="bgRect" presStyleLbl="bgShp" presStyleIdx="2" presStyleCnt="3" custScaleY="100000" custLinFactNeighborX="1171"/>
      <dgm:spPr/>
    </dgm:pt>
    <dgm:pt modelId="{53F8A30A-AEC7-4A26-AED4-AE18D5DE4029}" type="pres">
      <dgm:prSet presAssocID="{BC45593A-B507-479D-ACCE-A3CB10A5EC34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C34C8304-9CF3-42AC-B830-7DBE13887384}" srcId="{214570B8-06D4-4615-A08E-D6B2BC38ABAF}" destId="{05F8C19C-665C-400B-B107-432DDA87F96C}" srcOrd="1" destOrd="0" parTransId="{9293BB39-9568-4D6F-96FD-5AB356215F9D}" sibTransId="{47C07D3A-3AD8-4E9E-B0DB-4DEECD1C4DAF}"/>
    <dgm:cxn modelId="{896A9A1D-302D-4B61-AA63-425B1738589A}" type="presOf" srcId="{ACB52298-1659-46C8-A746-F586D43C5E40}" destId="{4B626CB8-F2C6-4313-842F-45795D8F07DC}" srcOrd="0" destOrd="0" presId="urn:microsoft.com/office/officeart/2005/8/layout/hierarchy5"/>
    <dgm:cxn modelId="{10085728-3F5C-4C91-9864-9F7700C70577}" type="presOf" srcId="{05F8C19C-665C-400B-B107-432DDA87F96C}" destId="{CC51A23B-DECA-4ACA-94E1-36E92ADD8239}" srcOrd="0" destOrd="0" presId="urn:microsoft.com/office/officeart/2005/8/layout/hierarchy5"/>
    <dgm:cxn modelId="{2657D22D-75F0-4394-B8EB-45BF8CEA1DA9}" type="presOf" srcId="{E668F1BA-7020-4B39-BE27-8F26DD1A2FA8}" destId="{955CF41E-132F-4F33-9D47-7D7973D7645F}" srcOrd="0" destOrd="0" presId="urn:microsoft.com/office/officeart/2005/8/layout/hierarchy5"/>
    <dgm:cxn modelId="{D1642161-A9BE-4BBB-86F3-17E0988E3A03}" type="presOf" srcId="{08C5D0EF-9F25-44A1-8457-20184C1FB05C}" destId="{36D37B8C-BEDA-45F3-B16F-653AC8B5C47C}" srcOrd="1" destOrd="0" presId="urn:microsoft.com/office/officeart/2005/8/layout/hierarchy5"/>
    <dgm:cxn modelId="{E38FCA43-C8A8-4C65-812B-E85DEEE35886}" type="presOf" srcId="{ACB52298-1659-46C8-A746-F586D43C5E40}" destId="{9EA035FA-E633-42D2-B1C4-FE5826332DC3}" srcOrd="1" destOrd="0" presId="urn:microsoft.com/office/officeart/2005/8/layout/hierarchy5"/>
    <dgm:cxn modelId="{60A8E544-C6F3-40C5-893D-905239997AAF}" type="presOf" srcId="{0F5D1FA7-A777-4152-AB92-D56CB7E31F71}" destId="{CF608938-FFF2-498D-A59F-2AC6D0337E9E}" srcOrd="0" destOrd="0" presId="urn:microsoft.com/office/officeart/2005/8/layout/hierarchy5"/>
    <dgm:cxn modelId="{73D06168-9199-48D3-AF38-21F47BD3786C}" type="presOf" srcId="{2301D606-3CE2-4A72-B8B3-9420123EFC5B}" destId="{BB301330-48BD-4138-A10F-1B2ACADA0863}" srcOrd="0" destOrd="0" presId="urn:microsoft.com/office/officeart/2005/8/layout/hierarchy5"/>
    <dgm:cxn modelId="{9230B771-B810-47BC-9A32-C7DB9462893E}" type="presOf" srcId="{B20531AC-E96E-4383-B783-A8202E5C6968}" destId="{0CE26148-6241-44FB-816D-5AF70EA3DBCD}" srcOrd="0" destOrd="0" presId="urn:microsoft.com/office/officeart/2005/8/layout/hierarchy5"/>
    <dgm:cxn modelId="{6A777652-CBC3-4EF9-BA74-60D6A9DBE19E}" type="presOf" srcId="{E668F1BA-7020-4B39-BE27-8F26DD1A2FA8}" destId="{67298054-ED4B-4CBB-8205-860101474763}" srcOrd="1" destOrd="0" presId="urn:microsoft.com/office/officeart/2005/8/layout/hierarchy5"/>
    <dgm:cxn modelId="{608E9A73-E3D5-458B-8079-D1F60135CB76}" type="presOf" srcId="{08C5D0EF-9F25-44A1-8457-20184C1FB05C}" destId="{2B2F14B9-4CDE-4646-BAA5-609FC5F8A8F0}" srcOrd="0" destOrd="0" presId="urn:microsoft.com/office/officeart/2005/8/layout/hierarchy5"/>
    <dgm:cxn modelId="{AEB06455-412F-4FDF-8C70-90338ED1458F}" srcId="{B20531AC-E96E-4383-B783-A8202E5C6968}" destId="{2301D606-3CE2-4A72-B8B3-9420123EFC5B}" srcOrd="2" destOrd="0" parTransId="{EA6F0F74-E784-4812-9FE5-CDB609A434B9}" sibTransId="{EFA13103-86DE-4012-9215-A47E801B478C}"/>
    <dgm:cxn modelId="{49448755-B311-407B-9D81-4BA6A87F38B1}" type="presOf" srcId="{D473ED61-BF85-4B19-8803-223E00C10C19}" destId="{4F72A0F5-577B-4836-81A8-AC1924DD1639}" srcOrd="0" destOrd="0" presId="urn:microsoft.com/office/officeart/2005/8/layout/hierarchy5"/>
    <dgm:cxn modelId="{FBADA175-D5F9-472A-85FA-6563FEE69672}" type="presOf" srcId="{BC45593A-B507-479D-ACCE-A3CB10A5EC34}" destId="{ACE51C86-D408-48FD-A1E9-C2D752177CFB}" srcOrd="0" destOrd="0" presId="urn:microsoft.com/office/officeart/2005/8/layout/hierarchy5"/>
    <dgm:cxn modelId="{4C42FF75-FE05-4D73-90B1-DCAB0B0D62A9}" srcId="{214570B8-06D4-4615-A08E-D6B2BC38ABAF}" destId="{0F5D1FA7-A777-4152-AB92-D56CB7E31F71}" srcOrd="0" destOrd="0" parTransId="{08C5D0EF-9F25-44A1-8457-20184C1FB05C}" sibTransId="{B6FC6D40-E125-412B-8BFE-88837FD54294}"/>
    <dgm:cxn modelId="{CB202E7A-4263-4D7B-993F-B0B70408F5F6}" srcId="{B20531AC-E96E-4383-B783-A8202E5C6968}" destId="{D473ED61-BF85-4B19-8803-223E00C10C19}" srcOrd="0" destOrd="0" parTransId="{4139E0E6-AC34-4232-BFD6-2E04BD19024C}" sibTransId="{70C3DB40-31C9-4D75-88D4-7358C878AA2D}"/>
    <dgm:cxn modelId="{1053FC8E-F96E-4030-9DF9-65D29610F28F}" type="presOf" srcId="{19F9EA37-BD45-4B1B-B505-A7BA3C51F19F}" destId="{6DDA939B-9A41-4FD0-84CE-6E805E23A17D}" srcOrd="0" destOrd="0" presId="urn:microsoft.com/office/officeart/2005/8/layout/hierarchy5"/>
    <dgm:cxn modelId="{152D2396-2B42-464D-BCD7-2296DAE57510}" type="presOf" srcId="{3C731204-0756-45DC-AFAB-6F2339A03736}" destId="{17EC768D-A2A1-462F-853E-4C5B37A36385}" srcOrd="1" destOrd="0" presId="urn:microsoft.com/office/officeart/2005/8/layout/hierarchy5"/>
    <dgm:cxn modelId="{8ED0ED99-C485-4616-9343-B62089870B1B}" srcId="{B20531AC-E96E-4383-B783-A8202E5C6968}" destId="{E668F1BA-7020-4B39-BE27-8F26DD1A2FA8}" srcOrd="1" destOrd="0" parTransId="{2A53146B-400E-4DC7-A611-709039C967AB}" sibTransId="{2E03204D-F7FF-4ECA-AE13-B563544B1798}"/>
    <dgm:cxn modelId="{605132A7-2547-4F3D-A65E-E2D27DA9B4AC}" type="presOf" srcId="{3C731204-0756-45DC-AFAB-6F2339A03736}" destId="{26C38780-6A44-409F-9329-BAB118B81574}" srcOrd="0" destOrd="0" presId="urn:microsoft.com/office/officeart/2005/8/layout/hierarchy5"/>
    <dgm:cxn modelId="{FBB32AB8-64AE-444C-BE61-0F07CDE2AAA6}" type="presOf" srcId="{BC45593A-B507-479D-ACCE-A3CB10A5EC34}" destId="{53F8A30A-AEC7-4A26-AED4-AE18D5DE4029}" srcOrd="1" destOrd="0" presId="urn:microsoft.com/office/officeart/2005/8/layout/hierarchy5"/>
    <dgm:cxn modelId="{D3468CB8-E363-44D1-B8CA-FE5A7A93432B}" type="presOf" srcId="{2301D606-3CE2-4A72-B8B3-9420123EFC5B}" destId="{F35A3974-95F0-4DC5-B60B-B17E23BA982E}" srcOrd="1" destOrd="0" presId="urn:microsoft.com/office/officeart/2005/8/layout/hierarchy5"/>
    <dgm:cxn modelId="{5708A1B9-96D5-41BE-85FA-906EE9D52932}" srcId="{D473ED61-BF85-4B19-8803-223E00C10C19}" destId="{214570B8-06D4-4615-A08E-D6B2BC38ABAF}" srcOrd="0" destOrd="0" parTransId="{3C731204-0756-45DC-AFAB-6F2339A03736}" sibTransId="{1B6F9F30-83C0-46B9-943C-687E35228B7D}"/>
    <dgm:cxn modelId="{931B3CBA-4459-4457-A656-D1156FF2C7E1}" type="presOf" srcId="{214570B8-06D4-4615-A08E-D6B2BC38ABAF}" destId="{1D52790D-904B-494F-88EE-089126B93F0F}" srcOrd="0" destOrd="0" presId="urn:microsoft.com/office/officeart/2005/8/layout/hierarchy5"/>
    <dgm:cxn modelId="{886AC1BB-57AF-4850-B693-AED4BBDF8246}" type="presOf" srcId="{9293BB39-9568-4D6F-96FD-5AB356215F9D}" destId="{BFC8C502-491F-446A-8D09-1942F39BA658}" srcOrd="1" destOrd="0" presId="urn:microsoft.com/office/officeart/2005/8/layout/hierarchy5"/>
    <dgm:cxn modelId="{0629EEE3-8B5A-42F5-B98F-B1C516BB6C20}" srcId="{B20531AC-E96E-4383-B783-A8202E5C6968}" destId="{BC45593A-B507-479D-ACCE-A3CB10A5EC34}" srcOrd="3" destOrd="0" parTransId="{EBBEEB3B-53E9-489E-B2D5-5FEDFDAB4ACB}" sibTransId="{4710F3D9-404B-4792-8C1B-115BC53B662C}"/>
    <dgm:cxn modelId="{4366DCE8-D3D7-488B-82E1-1123D5661DEB}" type="presOf" srcId="{9293BB39-9568-4D6F-96FD-5AB356215F9D}" destId="{F5266393-033D-4DC3-870A-8E651E30510B}" srcOrd="0" destOrd="0" presId="urn:microsoft.com/office/officeart/2005/8/layout/hierarchy5"/>
    <dgm:cxn modelId="{95FCC0F6-FE5C-4090-96F6-8720DDEFCCF7}" srcId="{D473ED61-BF85-4B19-8803-223E00C10C19}" destId="{19F9EA37-BD45-4B1B-B505-A7BA3C51F19F}" srcOrd="1" destOrd="0" parTransId="{ACB52298-1659-46C8-A746-F586D43C5E40}" sibTransId="{BAA320F9-5E77-42B3-96D4-3669084680E0}"/>
    <dgm:cxn modelId="{D3BCE699-A26B-4F58-B56E-A03F54B109DB}" type="presParOf" srcId="{0CE26148-6241-44FB-816D-5AF70EA3DBCD}" destId="{060B0E3E-9C9A-4681-902F-D75A9F3D5877}" srcOrd="0" destOrd="0" presId="urn:microsoft.com/office/officeart/2005/8/layout/hierarchy5"/>
    <dgm:cxn modelId="{BD6ADDAE-79D5-4A90-9CB5-0B5938E2C83F}" type="presParOf" srcId="{060B0E3E-9C9A-4681-902F-D75A9F3D5877}" destId="{2CC07D38-B2B5-4A13-93CF-5A1D25D564F3}" srcOrd="0" destOrd="0" presId="urn:microsoft.com/office/officeart/2005/8/layout/hierarchy5"/>
    <dgm:cxn modelId="{35E78352-F2AA-4988-9BBC-F18CCAEE0453}" type="presParOf" srcId="{060B0E3E-9C9A-4681-902F-D75A9F3D5877}" destId="{5EF7B76D-5578-4ABE-B246-9C9BB5246DD8}" srcOrd="1" destOrd="0" presId="urn:microsoft.com/office/officeart/2005/8/layout/hierarchy5"/>
    <dgm:cxn modelId="{8E7AE569-516F-4646-BCEF-FBF6538F20A8}" type="presParOf" srcId="{5EF7B76D-5578-4ABE-B246-9C9BB5246DD8}" destId="{3826B9F1-7B57-47FF-9685-BAC0274B9796}" srcOrd="0" destOrd="0" presId="urn:microsoft.com/office/officeart/2005/8/layout/hierarchy5"/>
    <dgm:cxn modelId="{09C35BB3-EA5B-4DA5-AF6D-8B5AAA92E28A}" type="presParOf" srcId="{3826B9F1-7B57-47FF-9685-BAC0274B9796}" destId="{4F72A0F5-577B-4836-81A8-AC1924DD1639}" srcOrd="0" destOrd="0" presId="urn:microsoft.com/office/officeart/2005/8/layout/hierarchy5"/>
    <dgm:cxn modelId="{8CF9207D-EF48-44B3-9227-7027E66DEC7D}" type="presParOf" srcId="{3826B9F1-7B57-47FF-9685-BAC0274B9796}" destId="{CBA3BF80-7F86-4FDE-ADDA-4361DBDBA305}" srcOrd="1" destOrd="0" presId="urn:microsoft.com/office/officeart/2005/8/layout/hierarchy5"/>
    <dgm:cxn modelId="{3EDE76FF-17B3-462E-8AAF-7D4B0442A39C}" type="presParOf" srcId="{CBA3BF80-7F86-4FDE-ADDA-4361DBDBA305}" destId="{26C38780-6A44-409F-9329-BAB118B81574}" srcOrd="0" destOrd="0" presId="urn:microsoft.com/office/officeart/2005/8/layout/hierarchy5"/>
    <dgm:cxn modelId="{DBE508FB-59ED-451F-BB59-F16A4DD9C924}" type="presParOf" srcId="{26C38780-6A44-409F-9329-BAB118B81574}" destId="{17EC768D-A2A1-462F-853E-4C5B37A36385}" srcOrd="0" destOrd="0" presId="urn:microsoft.com/office/officeart/2005/8/layout/hierarchy5"/>
    <dgm:cxn modelId="{18D45D98-F87E-4BDB-B9B8-598E2FF3C316}" type="presParOf" srcId="{CBA3BF80-7F86-4FDE-ADDA-4361DBDBA305}" destId="{8D8CC16C-0011-448E-8FE4-D3B23F0B373A}" srcOrd="1" destOrd="0" presId="urn:microsoft.com/office/officeart/2005/8/layout/hierarchy5"/>
    <dgm:cxn modelId="{5EFFD357-F44A-4421-B378-F1E9B1C6614F}" type="presParOf" srcId="{8D8CC16C-0011-448E-8FE4-D3B23F0B373A}" destId="{1D52790D-904B-494F-88EE-089126B93F0F}" srcOrd="0" destOrd="0" presId="urn:microsoft.com/office/officeart/2005/8/layout/hierarchy5"/>
    <dgm:cxn modelId="{B0667CC0-D76C-4A21-9CCC-83D4AC3C9BC0}" type="presParOf" srcId="{8D8CC16C-0011-448E-8FE4-D3B23F0B373A}" destId="{2AC26FE8-20A0-404B-BB68-183562E3F25C}" srcOrd="1" destOrd="0" presId="urn:microsoft.com/office/officeart/2005/8/layout/hierarchy5"/>
    <dgm:cxn modelId="{29D8DAA7-B0DB-438A-8FB4-6F42DFB6E5E6}" type="presParOf" srcId="{2AC26FE8-20A0-404B-BB68-183562E3F25C}" destId="{2B2F14B9-4CDE-4646-BAA5-609FC5F8A8F0}" srcOrd="0" destOrd="0" presId="urn:microsoft.com/office/officeart/2005/8/layout/hierarchy5"/>
    <dgm:cxn modelId="{16F0CFE1-56AC-41BF-8232-CD11A20823B2}" type="presParOf" srcId="{2B2F14B9-4CDE-4646-BAA5-609FC5F8A8F0}" destId="{36D37B8C-BEDA-45F3-B16F-653AC8B5C47C}" srcOrd="0" destOrd="0" presId="urn:microsoft.com/office/officeart/2005/8/layout/hierarchy5"/>
    <dgm:cxn modelId="{DB402F59-7EA1-421B-9AD7-524E644641EA}" type="presParOf" srcId="{2AC26FE8-20A0-404B-BB68-183562E3F25C}" destId="{C4EBDAE2-10D4-4B55-9D11-7657D82832C4}" srcOrd="1" destOrd="0" presId="urn:microsoft.com/office/officeart/2005/8/layout/hierarchy5"/>
    <dgm:cxn modelId="{BF418A94-2A74-49E7-B1FB-353B1B6ED87B}" type="presParOf" srcId="{C4EBDAE2-10D4-4B55-9D11-7657D82832C4}" destId="{CF608938-FFF2-498D-A59F-2AC6D0337E9E}" srcOrd="0" destOrd="0" presId="urn:microsoft.com/office/officeart/2005/8/layout/hierarchy5"/>
    <dgm:cxn modelId="{E6AB5CD5-3E25-4E30-9965-2CAA9C9D7631}" type="presParOf" srcId="{C4EBDAE2-10D4-4B55-9D11-7657D82832C4}" destId="{99137E4C-1448-4BCA-AA9A-1251ECC5EDA3}" srcOrd="1" destOrd="0" presId="urn:microsoft.com/office/officeart/2005/8/layout/hierarchy5"/>
    <dgm:cxn modelId="{332CF9F9-FA5D-4C1A-8C89-1BB9E5B580E8}" type="presParOf" srcId="{2AC26FE8-20A0-404B-BB68-183562E3F25C}" destId="{F5266393-033D-4DC3-870A-8E651E30510B}" srcOrd="2" destOrd="0" presId="urn:microsoft.com/office/officeart/2005/8/layout/hierarchy5"/>
    <dgm:cxn modelId="{B6D1BC96-4E4C-40E1-BAC2-B503263021FB}" type="presParOf" srcId="{F5266393-033D-4DC3-870A-8E651E30510B}" destId="{BFC8C502-491F-446A-8D09-1942F39BA658}" srcOrd="0" destOrd="0" presId="urn:microsoft.com/office/officeart/2005/8/layout/hierarchy5"/>
    <dgm:cxn modelId="{42FA4C47-B54B-49F9-8751-639B2649F8B9}" type="presParOf" srcId="{2AC26FE8-20A0-404B-BB68-183562E3F25C}" destId="{045B6D79-543B-4D02-ADFA-3FCFEF9DBAF1}" srcOrd="3" destOrd="0" presId="urn:microsoft.com/office/officeart/2005/8/layout/hierarchy5"/>
    <dgm:cxn modelId="{1076A919-567F-431B-9904-901FEAF0E36D}" type="presParOf" srcId="{045B6D79-543B-4D02-ADFA-3FCFEF9DBAF1}" destId="{CC51A23B-DECA-4ACA-94E1-36E92ADD8239}" srcOrd="0" destOrd="0" presId="urn:microsoft.com/office/officeart/2005/8/layout/hierarchy5"/>
    <dgm:cxn modelId="{45B3EF32-B586-47F0-920C-EF822EF49D3A}" type="presParOf" srcId="{045B6D79-543B-4D02-ADFA-3FCFEF9DBAF1}" destId="{6EE869D6-A4B2-4962-90B8-1399194C96A5}" srcOrd="1" destOrd="0" presId="urn:microsoft.com/office/officeart/2005/8/layout/hierarchy5"/>
    <dgm:cxn modelId="{05D133FA-8DB5-4929-A63E-A47E9982FE57}" type="presParOf" srcId="{CBA3BF80-7F86-4FDE-ADDA-4361DBDBA305}" destId="{4B626CB8-F2C6-4313-842F-45795D8F07DC}" srcOrd="2" destOrd="0" presId="urn:microsoft.com/office/officeart/2005/8/layout/hierarchy5"/>
    <dgm:cxn modelId="{229888BC-4F49-4C44-9D1D-84E6FDA2DAC2}" type="presParOf" srcId="{4B626CB8-F2C6-4313-842F-45795D8F07DC}" destId="{9EA035FA-E633-42D2-B1C4-FE5826332DC3}" srcOrd="0" destOrd="0" presId="urn:microsoft.com/office/officeart/2005/8/layout/hierarchy5"/>
    <dgm:cxn modelId="{CC1155CD-7319-42D1-8665-CC1C9C8A8399}" type="presParOf" srcId="{CBA3BF80-7F86-4FDE-ADDA-4361DBDBA305}" destId="{F203F907-9F9A-4130-A27C-E3D987162224}" srcOrd="3" destOrd="0" presId="urn:microsoft.com/office/officeart/2005/8/layout/hierarchy5"/>
    <dgm:cxn modelId="{01EFF66A-C411-423E-BDAF-AD6E1CFD6BEB}" type="presParOf" srcId="{F203F907-9F9A-4130-A27C-E3D987162224}" destId="{6DDA939B-9A41-4FD0-84CE-6E805E23A17D}" srcOrd="0" destOrd="0" presId="urn:microsoft.com/office/officeart/2005/8/layout/hierarchy5"/>
    <dgm:cxn modelId="{8B7AA8E4-24B1-47DD-BD21-0431AB7C330B}" type="presParOf" srcId="{F203F907-9F9A-4130-A27C-E3D987162224}" destId="{F0391881-F5C3-496E-BFB5-46832D141318}" srcOrd="1" destOrd="0" presId="urn:microsoft.com/office/officeart/2005/8/layout/hierarchy5"/>
    <dgm:cxn modelId="{D99C7500-CF46-4846-8B54-6E1B09943CF8}" type="presParOf" srcId="{0CE26148-6241-44FB-816D-5AF70EA3DBCD}" destId="{51FC0C07-0A59-4CE8-B98F-C85F5C7BAC30}" srcOrd="1" destOrd="0" presId="urn:microsoft.com/office/officeart/2005/8/layout/hierarchy5"/>
    <dgm:cxn modelId="{5855B6C4-0A0E-4F3E-A6EA-605E129873C4}" type="presParOf" srcId="{51FC0C07-0A59-4CE8-B98F-C85F5C7BAC30}" destId="{48A08BB4-664A-45B3-AF06-AB9E887AC709}" srcOrd="0" destOrd="0" presId="urn:microsoft.com/office/officeart/2005/8/layout/hierarchy5"/>
    <dgm:cxn modelId="{9885BE8C-8B15-4889-B00B-100D81420FCA}" type="presParOf" srcId="{48A08BB4-664A-45B3-AF06-AB9E887AC709}" destId="{955CF41E-132F-4F33-9D47-7D7973D7645F}" srcOrd="0" destOrd="0" presId="urn:microsoft.com/office/officeart/2005/8/layout/hierarchy5"/>
    <dgm:cxn modelId="{2B306EE3-6779-4149-8D66-C095F9EDA464}" type="presParOf" srcId="{48A08BB4-664A-45B3-AF06-AB9E887AC709}" destId="{67298054-ED4B-4CBB-8205-860101474763}" srcOrd="1" destOrd="0" presId="urn:microsoft.com/office/officeart/2005/8/layout/hierarchy5"/>
    <dgm:cxn modelId="{AF9A6A0C-E2A4-4457-A0A2-C52174D0B6FF}" type="presParOf" srcId="{51FC0C07-0A59-4CE8-B98F-C85F5C7BAC30}" destId="{A5CEA2FA-2005-4500-81E1-DF92D590AA01}" srcOrd="1" destOrd="0" presId="urn:microsoft.com/office/officeart/2005/8/layout/hierarchy5"/>
    <dgm:cxn modelId="{3EE6AD8E-2206-48FD-9637-3E5F1CA0F159}" type="presParOf" srcId="{A5CEA2FA-2005-4500-81E1-DF92D590AA01}" destId="{4ED1CDEA-85BF-4BCF-B928-95E54D7BA8C0}" srcOrd="0" destOrd="0" presId="urn:microsoft.com/office/officeart/2005/8/layout/hierarchy5"/>
    <dgm:cxn modelId="{5C275135-20C1-44E2-A0C2-4540DD421D4F}" type="presParOf" srcId="{51FC0C07-0A59-4CE8-B98F-C85F5C7BAC30}" destId="{23E6AD92-BCFD-45F4-9891-B8CF59D4F9FC}" srcOrd="2" destOrd="0" presId="urn:microsoft.com/office/officeart/2005/8/layout/hierarchy5"/>
    <dgm:cxn modelId="{200577DF-98F9-4D7F-A77C-CC28BBB05617}" type="presParOf" srcId="{23E6AD92-BCFD-45F4-9891-B8CF59D4F9FC}" destId="{BB301330-48BD-4138-A10F-1B2ACADA0863}" srcOrd="0" destOrd="0" presId="urn:microsoft.com/office/officeart/2005/8/layout/hierarchy5"/>
    <dgm:cxn modelId="{80C74EB8-9EF2-455A-8DAE-36FB10C4C924}" type="presParOf" srcId="{23E6AD92-BCFD-45F4-9891-B8CF59D4F9FC}" destId="{F35A3974-95F0-4DC5-B60B-B17E23BA982E}" srcOrd="1" destOrd="0" presId="urn:microsoft.com/office/officeart/2005/8/layout/hierarchy5"/>
    <dgm:cxn modelId="{78CD0195-8BD3-4D38-924F-4934865F69C7}" type="presParOf" srcId="{51FC0C07-0A59-4CE8-B98F-C85F5C7BAC30}" destId="{869B8769-522F-409F-8B0E-29E245313415}" srcOrd="3" destOrd="0" presId="urn:microsoft.com/office/officeart/2005/8/layout/hierarchy5"/>
    <dgm:cxn modelId="{369C18AB-E351-4CF4-BDCD-8D101D15623E}" type="presParOf" srcId="{869B8769-522F-409F-8B0E-29E245313415}" destId="{F0834BA7-0AD6-4DE6-B556-44A868C68643}" srcOrd="0" destOrd="0" presId="urn:microsoft.com/office/officeart/2005/8/layout/hierarchy5"/>
    <dgm:cxn modelId="{203B7006-A0D2-425B-B925-27229A92B51F}" type="presParOf" srcId="{51FC0C07-0A59-4CE8-B98F-C85F5C7BAC30}" destId="{280BA15A-8073-4149-84D5-3F07E3C434A2}" srcOrd="4" destOrd="0" presId="urn:microsoft.com/office/officeart/2005/8/layout/hierarchy5"/>
    <dgm:cxn modelId="{740089B8-2A0D-40D2-AE35-1508B758FB28}" type="presParOf" srcId="{280BA15A-8073-4149-84D5-3F07E3C434A2}" destId="{ACE51C86-D408-48FD-A1E9-C2D752177CFB}" srcOrd="0" destOrd="0" presId="urn:microsoft.com/office/officeart/2005/8/layout/hierarchy5"/>
    <dgm:cxn modelId="{20F718BD-A48E-4BDC-B913-D071A6591BC0}" type="presParOf" srcId="{280BA15A-8073-4149-84D5-3F07E3C434A2}" destId="{53F8A30A-AEC7-4A26-AED4-AE18D5DE4029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62C359C-A226-446A-8E0E-37EF58D66C2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58BA77D-0D8F-4D75-B0A6-03FACCD7C53E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AU" dirty="0" err="1"/>
            <a:t>Preprocessing</a:t>
          </a:r>
          <a:endParaRPr lang="en-AU" dirty="0"/>
        </a:p>
      </dgm:t>
    </dgm:pt>
    <dgm:pt modelId="{F3F84EA7-07BE-4DE9-9610-67238C3D68C5}" type="parTrans" cxnId="{6A0F1673-925D-4B4D-A85A-9972A9E54003}">
      <dgm:prSet/>
      <dgm:spPr/>
      <dgm:t>
        <a:bodyPr/>
        <a:lstStyle/>
        <a:p>
          <a:endParaRPr lang="en-AU"/>
        </a:p>
      </dgm:t>
    </dgm:pt>
    <dgm:pt modelId="{929145CD-50D0-46DD-A266-F9F1A3AD9A8D}" type="sibTrans" cxnId="{6A0F1673-925D-4B4D-A85A-9972A9E54003}">
      <dgm:prSet/>
      <dgm:spPr/>
      <dgm:t>
        <a:bodyPr/>
        <a:lstStyle/>
        <a:p>
          <a:endParaRPr lang="en-AU"/>
        </a:p>
      </dgm:t>
    </dgm:pt>
    <dgm:pt modelId="{BA24CC24-F467-40FD-8882-42F97EC0BC1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AU" dirty="0"/>
            <a:t>Feature Extraction</a:t>
          </a:r>
        </a:p>
      </dgm:t>
    </dgm:pt>
    <dgm:pt modelId="{0C9DD6A9-7421-4C91-9600-D7BBC09E8417}" type="parTrans" cxnId="{149202DD-6074-4C0C-A1BE-BBA95C439A6C}">
      <dgm:prSet/>
      <dgm:spPr/>
      <dgm:t>
        <a:bodyPr/>
        <a:lstStyle/>
        <a:p>
          <a:endParaRPr lang="en-AU"/>
        </a:p>
      </dgm:t>
    </dgm:pt>
    <dgm:pt modelId="{2255E48E-FD8C-471B-904F-A3BD085F47FC}" type="sibTrans" cxnId="{149202DD-6074-4C0C-A1BE-BBA95C439A6C}">
      <dgm:prSet/>
      <dgm:spPr/>
      <dgm:t>
        <a:bodyPr/>
        <a:lstStyle/>
        <a:p>
          <a:endParaRPr lang="en-AU"/>
        </a:p>
      </dgm:t>
    </dgm:pt>
    <dgm:pt modelId="{11FF3E88-B45A-4921-BFCE-45F71C34DAC1}">
      <dgm:prSet phldrT="[Text]"/>
      <dgm:spPr/>
      <dgm:t>
        <a:bodyPr/>
        <a:lstStyle/>
        <a:p>
          <a:r>
            <a:rPr lang="en-AU" dirty="0"/>
            <a:t>Feature Selection</a:t>
          </a:r>
        </a:p>
      </dgm:t>
    </dgm:pt>
    <dgm:pt modelId="{2F250D40-1B8B-4971-B9FD-13AB408490D4}" type="parTrans" cxnId="{134E5309-8B81-457E-AF89-BD42F27DB9BC}">
      <dgm:prSet/>
      <dgm:spPr/>
      <dgm:t>
        <a:bodyPr/>
        <a:lstStyle/>
        <a:p>
          <a:endParaRPr lang="en-AU"/>
        </a:p>
      </dgm:t>
    </dgm:pt>
    <dgm:pt modelId="{A88AA4C1-D2D8-4BA5-9701-2FB3DDA9FF79}" type="sibTrans" cxnId="{134E5309-8B81-457E-AF89-BD42F27DB9BC}">
      <dgm:prSet/>
      <dgm:spPr/>
      <dgm:t>
        <a:bodyPr/>
        <a:lstStyle/>
        <a:p>
          <a:endParaRPr lang="en-AU"/>
        </a:p>
      </dgm:t>
    </dgm:pt>
    <dgm:pt modelId="{ECBF7454-A328-463F-A08D-DDAC22E51B58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AU" dirty="0"/>
            <a:t>Classification</a:t>
          </a:r>
        </a:p>
      </dgm:t>
    </dgm:pt>
    <dgm:pt modelId="{D730A997-96A8-4FD3-BF7F-05B884D386E7}" type="parTrans" cxnId="{F4D10116-6665-4474-AD90-C1B46F6CF146}">
      <dgm:prSet/>
      <dgm:spPr/>
      <dgm:t>
        <a:bodyPr/>
        <a:lstStyle/>
        <a:p>
          <a:endParaRPr lang="en-AU"/>
        </a:p>
      </dgm:t>
    </dgm:pt>
    <dgm:pt modelId="{EB30D41F-EDE1-4D98-8F82-D785FC84E351}" type="sibTrans" cxnId="{F4D10116-6665-4474-AD90-C1B46F6CF146}">
      <dgm:prSet/>
      <dgm:spPr/>
      <dgm:t>
        <a:bodyPr/>
        <a:lstStyle/>
        <a:p>
          <a:endParaRPr lang="en-AU"/>
        </a:p>
      </dgm:t>
    </dgm:pt>
    <dgm:pt modelId="{5459D5F9-B8D9-4A22-85AC-25E174D9943E}" type="pres">
      <dgm:prSet presAssocID="{862C359C-A226-446A-8E0E-37EF58D66C25}" presName="Name0" presStyleCnt="0">
        <dgm:presLayoutVars>
          <dgm:dir/>
          <dgm:animLvl val="lvl"/>
          <dgm:resizeHandles val="exact"/>
        </dgm:presLayoutVars>
      </dgm:prSet>
      <dgm:spPr/>
    </dgm:pt>
    <dgm:pt modelId="{4DB7BB45-1A65-4AA4-A134-80317103E3D7}" type="pres">
      <dgm:prSet presAssocID="{B58BA77D-0D8F-4D75-B0A6-03FACCD7C5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E4838C1-A176-439E-BDD7-EE2A56181045}" type="pres">
      <dgm:prSet presAssocID="{929145CD-50D0-46DD-A266-F9F1A3AD9A8D}" presName="parTxOnlySpace" presStyleCnt="0"/>
      <dgm:spPr/>
    </dgm:pt>
    <dgm:pt modelId="{C5D613AB-43E4-4C65-95B3-061B5673ABD2}" type="pres">
      <dgm:prSet presAssocID="{BA24CC24-F467-40FD-8882-42F97EC0BC1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A9CD9AA-9D1A-4E85-A9A6-1BBB7BE56856}" type="pres">
      <dgm:prSet presAssocID="{2255E48E-FD8C-471B-904F-A3BD085F47FC}" presName="parTxOnlySpace" presStyleCnt="0"/>
      <dgm:spPr/>
    </dgm:pt>
    <dgm:pt modelId="{89D435F0-E145-423C-B72D-54CFB4BB9C78}" type="pres">
      <dgm:prSet presAssocID="{11FF3E88-B45A-4921-BFCE-45F71C34DAC1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BD78FBA-433C-4A27-B3BD-930FE1095E70}" type="pres">
      <dgm:prSet presAssocID="{A88AA4C1-D2D8-4BA5-9701-2FB3DDA9FF79}" presName="parTxOnlySpace" presStyleCnt="0"/>
      <dgm:spPr/>
    </dgm:pt>
    <dgm:pt modelId="{31597A04-5A90-4C84-B7C5-E497EB696143}" type="pres">
      <dgm:prSet presAssocID="{ECBF7454-A328-463F-A08D-DDAC22E51B5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34E5309-8B81-457E-AF89-BD42F27DB9BC}" srcId="{862C359C-A226-446A-8E0E-37EF58D66C25}" destId="{11FF3E88-B45A-4921-BFCE-45F71C34DAC1}" srcOrd="2" destOrd="0" parTransId="{2F250D40-1B8B-4971-B9FD-13AB408490D4}" sibTransId="{A88AA4C1-D2D8-4BA5-9701-2FB3DDA9FF79}"/>
    <dgm:cxn modelId="{F4D10116-6665-4474-AD90-C1B46F6CF146}" srcId="{862C359C-A226-446A-8E0E-37EF58D66C25}" destId="{ECBF7454-A328-463F-A08D-DDAC22E51B58}" srcOrd="3" destOrd="0" parTransId="{D730A997-96A8-4FD3-BF7F-05B884D386E7}" sibTransId="{EB30D41F-EDE1-4D98-8F82-D785FC84E351}"/>
    <dgm:cxn modelId="{67894F28-8857-496C-8201-79463C658AC9}" type="presOf" srcId="{B58BA77D-0D8F-4D75-B0A6-03FACCD7C53E}" destId="{4DB7BB45-1A65-4AA4-A134-80317103E3D7}" srcOrd="0" destOrd="0" presId="urn:microsoft.com/office/officeart/2005/8/layout/chevron1"/>
    <dgm:cxn modelId="{C38A1744-DCD2-45A0-A3C2-BA8ECBB1AC61}" type="presOf" srcId="{BA24CC24-F467-40FD-8882-42F97EC0BC18}" destId="{C5D613AB-43E4-4C65-95B3-061B5673ABD2}" srcOrd="0" destOrd="0" presId="urn:microsoft.com/office/officeart/2005/8/layout/chevron1"/>
    <dgm:cxn modelId="{6A0F1673-925D-4B4D-A85A-9972A9E54003}" srcId="{862C359C-A226-446A-8E0E-37EF58D66C25}" destId="{B58BA77D-0D8F-4D75-B0A6-03FACCD7C53E}" srcOrd="0" destOrd="0" parTransId="{F3F84EA7-07BE-4DE9-9610-67238C3D68C5}" sibTransId="{929145CD-50D0-46DD-A266-F9F1A3AD9A8D}"/>
    <dgm:cxn modelId="{361A3575-0177-4580-B692-9B8255687EEB}" type="presOf" srcId="{ECBF7454-A328-463F-A08D-DDAC22E51B58}" destId="{31597A04-5A90-4C84-B7C5-E497EB696143}" srcOrd="0" destOrd="0" presId="urn:microsoft.com/office/officeart/2005/8/layout/chevron1"/>
    <dgm:cxn modelId="{135DBA8A-F9EA-4C99-90E4-484E90FDAA87}" type="presOf" srcId="{862C359C-A226-446A-8E0E-37EF58D66C25}" destId="{5459D5F9-B8D9-4A22-85AC-25E174D9943E}" srcOrd="0" destOrd="0" presId="urn:microsoft.com/office/officeart/2005/8/layout/chevron1"/>
    <dgm:cxn modelId="{5D35A69F-E975-4754-87AA-2085D73EC2BB}" type="presOf" srcId="{11FF3E88-B45A-4921-BFCE-45F71C34DAC1}" destId="{89D435F0-E145-423C-B72D-54CFB4BB9C78}" srcOrd="0" destOrd="0" presId="urn:microsoft.com/office/officeart/2005/8/layout/chevron1"/>
    <dgm:cxn modelId="{149202DD-6074-4C0C-A1BE-BBA95C439A6C}" srcId="{862C359C-A226-446A-8E0E-37EF58D66C25}" destId="{BA24CC24-F467-40FD-8882-42F97EC0BC18}" srcOrd="1" destOrd="0" parTransId="{0C9DD6A9-7421-4C91-9600-D7BBC09E8417}" sibTransId="{2255E48E-FD8C-471B-904F-A3BD085F47FC}"/>
    <dgm:cxn modelId="{5EE32713-217A-464D-860C-93F6AD5C0885}" type="presParOf" srcId="{5459D5F9-B8D9-4A22-85AC-25E174D9943E}" destId="{4DB7BB45-1A65-4AA4-A134-80317103E3D7}" srcOrd="0" destOrd="0" presId="urn:microsoft.com/office/officeart/2005/8/layout/chevron1"/>
    <dgm:cxn modelId="{FD7F5215-35F8-4174-91AD-461067003099}" type="presParOf" srcId="{5459D5F9-B8D9-4A22-85AC-25E174D9943E}" destId="{DE4838C1-A176-439E-BDD7-EE2A56181045}" srcOrd="1" destOrd="0" presId="urn:microsoft.com/office/officeart/2005/8/layout/chevron1"/>
    <dgm:cxn modelId="{CC20BF33-B159-43DD-B811-0C0E3FEA1831}" type="presParOf" srcId="{5459D5F9-B8D9-4A22-85AC-25E174D9943E}" destId="{C5D613AB-43E4-4C65-95B3-061B5673ABD2}" srcOrd="2" destOrd="0" presId="urn:microsoft.com/office/officeart/2005/8/layout/chevron1"/>
    <dgm:cxn modelId="{46BA48F9-4994-4DB3-B336-59A26E0F3657}" type="presParOf" srcId="{5459D5F9-B8D9-4A22-85AC-25E174D9943E}" destId="{FA9CD9AA-9D1A-4E85-A9A6-1BBB7BE56856}" srcOrd="3" destOrd="0" presId="urn:microsoft.com/office/officeart/2005/8/layout/chevron1"/>
    <dgm:cxn modelId="{6A5043F3-60B2-4E5E-99DF-7F0B7BA17076}" type="presParOf" srcId="{5459D5F9-B8D9-4A22-85AC-25E174D9943E}" destId="{89D435F0-E145-423C-B72D-54CFB4BB9C78}" srcOrd="4" destOrd="0" presId="urn:microsoft.com/office/officeart/2005/8/layout/chevron1"/>
    <dgm:cxn modelId="{726197E9-673A-4EA2-8A7E-9E59B68B8982}" type="presParOf" srcId="{5459D5F9-B8D9-4A22-85AC-25E174D9943E}" destId="{2BD78FBA-433C-4A27-B3BD-930FE1095E70}" srcOrd="5" destOrd="0" presId="urn:microsoft.com/office/officeart/2005/8/layout/chevron1"/>
    <dgm:cxn modelId="{137557D3-DDC4-4767-8827-25189DC32509}" type="presParOf" srcId="{5459D5F9-B8D9-4A22-85AC-25E174D9943E}" destId="{31597A04-5A90-4C84-B7C5-E497EB69614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62C359C-A226-446A-8E0E-37EF58D66C2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58BA77D-0D8F-4D75-B0A6-03FACCD7C53E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AU" dirty="0" err="1"/>
            <a:t>Preprocessing</a:t>
          </a:r>
          <a:endParaRPr lang="en-AU" dirty="0"/>
        </a:p>
      </dgm:t>
    </dgm:pt>
    <dgm:pt modelId="{F3F84EA7-07BE-4DE9-9610-67238C3D68C5}" type="parTrans" cxnId="{6A0F1673-925D-4B4D-A85A-9972A9E54003}">
      <dgm:prSet/>
      <dgm:spPr/>
      <dgm:t>
        <a:bodyPr/>
        <a:lstStyle/>
        <a:p>
          <a:endParaRPr lang="en-AU"/>
        </a:p>
      </dgm:t>
    </dgm:pt>
    <dgm:pt modelId="{929145CD-50D0-46DD-A266-F9F1A3AD9A8D}" type="sibTrans" cxnId="{6A0F1673-925D-4B4D-A85A-9972A9E54003}">
      <dgm:prSet/>
      <dgm:spPr/>
      <dgm:t>
        <a:bodyPr/>
        <a:lstStyle/>
        <a:p>
          <a:endParaRPr lang="en-AU"/>
        </a:p>
      </dgm:t>
    </dgm:pt>
    <dgm:pt modelId="{BA24CC24-F467-40FD-8882-42F97EC0BC1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AU" dirty="0"/>
            <a:t>Feature Extraction</a:t>
          </a:r>
        </a:p>
      </dgm:t>
    </dgm:pt>
    <dgm:pt modelId="{0C9DD6A9-7421-4C91-9600-D7BBC09E8417}" type="parTrans" cxnId="{149202DD-6074-4C0C-A1BE-BBA95C439A6C}">
      <dgm:prSet/>
      <dgm:spPr/>
      <dgm:t>
        <a:bodyPr/>
        <a:lstStyle/>
        <a:p>
          <a:endParaRPr lang="en-AU"/>
        </a:p>
      </dgm:t>
    </dgm:pt>
    <dgm:pt modelId="{2255E48E-FD8C-471B-904F-A3BD085F47FC}" type="sibTrans" cxnId="{149202DD-6074-4C0C-A1BE-BBA95C439A6C}">
      <dgm:prSet/>
      <dgm:spPr/>
      <dgm:t>
        <a:bodyPr/>
        <a:lstStyle/>
        <a:p>
          <a:endParaRPr lang="en-AU"/>
        </a:p>
      </dgm:t>
    </dgm:pt>
    <dgm:pt modelId="{11FF3E88-B45A-4921-BFCE-45F71C34DAC1}">
      <dgm:prSet phldrT="[Text]"/>
      <dgm:spPr/>
      <dgm:t>
        <a:bodyPr/>
        <a:lstStyle/>
        <a:p>
          <a:r>
            <a:rPr lang="en-AU" dirty="0"/>
            <a:t>Feature Selection</a:t>
          </a:r>
        </a:p>
      </dgm:t>
    </dgm:pt>
    <dgm:pt modelId="{2F250D40-1B8B-4971-B9FD-13AB408490D4}" type="parTrans" cxnId="{134E5309-8B81-457E-AF89-BD42F27DB9BC}">
      <dgm:prSet/>
      <dgm:spPr/>
      <dgm:t>
        <a:bodyPr/>
        <a:lstStyle/>
        <a:p>
          <a:endParaRPr lang="en-AU"/>
        </a:p>
      </dgm:t>
    </dgm:pt>
    <dgm:pt modelId="{A88AA4C1-D2D8-4BA5-9701-2FB3DDA9FF79}" type="sibTrans" cxnId="{134E5309-8B81-457E-AF89-BD42F27DB9BC}">
      <dgm:prSet/>
      <dgm:spPr/>
      <dgm:t>
        <a:bodyPr/>
        <a:lstStyle/>
        <a:p>
          <a:endParaRPr lang="en-AU"/>
        </a:p>
      </dgm:t>
    </dgm:pt>
    <dgm:pt modelId="{ECBF7454-A328-463F-A08D-DDAC22E51B58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AU" dirty="0"/>
            <a:t>Classification</a:t>
          </a:r>
        </a:p>
      </dgm:t>
    </dgm:pt>
    <dgm:pt modelId="{D730A997-96A8-4FD3-BF7F-05B884D386E7}" type="parTrans" cxnId="{F4D10116-6665-4474-AD90-C1B46F6CF146}">
      <dgm:prSet/>
      <dgm:spPr/>
      <dgm:t>
        <a:bodyPr/>
        <a:lstStyle/>
        <a:p>
          <a:endParaRPr lang="en-AU"/>
        </a:p>
      </dgm:t>
    </dgm:pt>
    <dgm:pt modelId="{EB30D41F-EDE1-4D98-8F82-D785FC84E351}" type="sibTrans" cxnId="{F4D10116-6665-4474-AD90-C1B46F6CF146}">
      <dgm:prSet/>
      <dgm:spPr/>
      <dgm:t>
        <a:bodyPr/>
        <a:lstStyle/>
        <a:p>
          <a:endParaRPr lang="en-AU"/>
        </a:p>
      </dgm:t>
    </dgm:pt>
    <dgm:pt modelId="{5459D5F9-B8D9-4A22-85AC-25E174D9943E}" type="pres">
      <dgm:prSet presAssocID="{862C359C-A226-446A-8E0E-37EF58D66C25}" presName="Name0" presStyleCnt="0">
        <dgm:presLayoutVars>
          <dgm:dir/>
          <dgm:animLvl val="lvl"/>
          <dgm:resizeHandles val="exact"/>
        </dgm:presLayoutVars>
      </dgm:prSet>
      <dgm:spPr/>
    </dgm:pt>
    <dgm:pt modelId="{4DB7BB45-1A65-4AA4-A134-80317103E3D7}" type="pres">
      <dgm:prSet presAssocID="{B58BA77D-0D8F-4D75-B0A6-03FACCD7C5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E4838C1-A176-439E-BDD7-EE2A56181045}" type="pres">
      <dgm:prSet presAssocID="{929145CD-50D0-46DD-A266-F9F1A3AD9A8D}" presName="parTxOnlySpace" presStyleCnt="0"/>
      <dgm:spPr/>
    </dgm:pt>
    <dgm:pt modelId="{C5D613AB-43E4-4C65-95B3-061B5673ABD2}" type="pres">
      <dgm:prSet presAssocID="{BA24CC24-F467-40FD-8882-42F97EC0BC1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A9CD9AA-9D1A-4E85-A9A6-1BBB7BE56856}" type="pres">
      <dgm:prSet presAssocID="{2255E48E-FD8C-471B-904F-A3BD085F47FC}" presName="parTxOnlySpace" presStyleCnt="0"/>
      <dgm:spPr/>
    </dgm:pt>
    <dgm:pt modelId="{89D435F0-E145-423C-B72D-54CFB4BB9C78}" type="pres">
      <dgm:prSet presAssocID="{11FF3E88-B45A-4921-BFCE-45F71C34DAC1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BD78FBA-433C-4A27-B3BD-930FE1095E70}" type="pres">
      <dgm:prSet presAssocID="{A88AA4C1-D2D8-4BA5-9701-2FB3DDA9FF79}" presName="parTxOnlySpace" presStyleCnt="0"/>
      <dgm:spPr/>
    </dgm:pt>
    <dgm:pt modelId="{31597A04-5A90-4C84-B7C5-E497EB696143}" type="pres">
      <dgm:prSet presAssocID="{ECBF7454-A328-463F-A08D-DDAC22E51B5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34E5309-8B81-457E-AF89-BD42F27DB9BC}" srcId="{862C359C-A226-446A-8E0E-37EF58D66C25}" destId="{11FF3E88-B45A-4921-BFCE-45F71C34DAC1}" srcOrd="2" destOrd="0" parTransId="{2F250D40-1B8B-4971-B9FD-13AB408490D4}" sibTransId="{A88AA4C1-D2D8-4BA5-9701-2FB3DDA9FF79}"/>
    <dgm:cxn modelId="{F4D10116-6665-4474-AD90-C1B46F6CF146}" srcId="{862C359C-A226-446A-8E0E-37EF58D66C25}" destId="{ECBF7454-A328-463F-A08D-DDAC22E51B58}" srcOrd="3" destOrd="0" parTransId="{D730A997-96A8-4FD3-BF7F-05B884D386E7}" sibTransId="{EB30D41F-EDE1-4D98-8F82-D785FC84E351}"/>
    <dgm:cxn modelId="{67894F28-8857-496C-8201-79463C658AC9}" type="presOf" srcId="{B58BA77D-0D8F-4D75-B0A6-03FACCD7C53E}" destId="{4DB7BB45-1A65-4AA4-A134-80317103E3D7}" srcOrd="0" destOrd="0" presId="urn:microsoft.com/office/officeart/2005/8/layout/chevron1"/>
    <dgm:cxn modelId="{C38A1744-DCD2-45A0-A3C2-BA8ECBB1AC61}" type="presOf" srcId="{BA24CC24-F467-40FD-8882-42F97EC0BC18}" destId="{C5D613AB-43E4-4C65-95B3-061B5673ABD2}" srcOrd="0" destOrd="0" presId="urn:microsoft.com/office/officeart/2005/8/layout/chevron1"/>
    <dgm:cxn modelId="{6A0F1673-925D-4B4D-A85A-9972A9E54003}" srcId="{862C359C-A226-446A-8E0E-37EF58D66C25}" destId="{B58BA77D-0D8F-4D75-B0A6-03FACCD7C53E}" srcOrd="0" destOrd="0" parTransId="{F3F84EA7-07BE-4DE9-9610-67238C3D68C5}" sibTransId="{929145CD-50D0-46DD-A266-F9F1A3AD9A8D}"/>
    <dgm:cxn modelId="{361A3575-0177-4580-B692-9B8255687EEB}" type="presOf" srcId="{ECBF7454-A328-463F-A08D-DDAC22E51B58}" destId="{31597A04-5A90-4C84-B7C5-E497EB696143}" srcOrd="0" destOrd="0" presId="urn:microsoft.com/office/officeart/2005/8/layout/chevron1"/>
    <dgm:cxn modelId="{135DBA8A-F9EA-4C99-90E4-484E90FDAA87}" type="presOf" srcId="{862C359C-A226-446A-8E0E-37EF58D66C25}" destId="{5459D5F9-B8D9-4A22-85AC-25E174D9943E}" srcOrd="0" destOrd="0" presId="urn:microsoft.com/office/officeart/2005/8/layout/chevron1"/>
    <dgm:cxn modelId="{5D35A69F-E975-4754-87AA-2085D73EC2BB}" type="presOf" srcId="{11FF3E88-B45A-4921-BFCE-45F71C34DAC1}" destId="{89D435F0-E145-423C-B72D-54CFB4BB9C78}" srcOrd="0" destOrd="0" presId="urn:microsoft.com/office/officeart/2005/8/layout/chevron1"/>
    <dgm:cxn modelId="{149202DD-6074-4C0C-A1BE-BBA95C439A6C}" srcId="{862C359C-A226-446A-8E0E-37EF58D66C25}" destId="{BA24CC24-F467-40FD-8882-42F97EC0BC18}" srcOrd="1" destOrd="0" parTransId="{0C9DD6A9-7421-4C91-9600-D7BBC09E8417}" sibTransId="{2255E48E-FD8C-471B-904F-A3BD085F47FC}"/>
    <dgm:cxn modelId="{5EE32713-217A-464D-860C-93F6AD5C0885}" type="presParOf" srcId="{5459D5F9-B8D9-4A22-85AC-25E174D9943E}" destId="{4DB7BB45-1A65-4AA4-A134-80317103E3D7}" srcOrd="0" destOrd="0" presId="urn:microsoft.com/office/officeart/2005/8/layout/chevron1"/>
    <dgm:cxn modelId="{FD7F5215-35F8-4174-91AD-461067003099}" type="presParOf" srcId="{5459D5F9-B8D9-4A22-85AC-25E174D9943E}" destId="{DE4838C1-A176-439E-BDD7-EE2A56181045}" srcOrd="1" destOrd="0" presId="urn:microsoft.com/office/officeart/2005/8/layout/chevron1"/>
    <dgm:cxn modelId="{CC20BF33-B159-43DD-B811-0C0E3FEA1831}" type="presParOf" srcId="{5459D5F9-B8D9-4A22-85AC-25E174D9943E}" destId="{C5D613AB-43E4-4C65-95B3-061B5673ABD2}" srcOrd="2" destOrd="0" presId="urn:microsoft.com/office/officeart/2005/8/layout/chevron1"/>
    <dgm:cxn modelId="{46BA48F9-4994-4DB3-B336-59A26E0F3657}" type="presParOf" srcId="{5459D5F9-B8D9-4A22-85AC-25E174D9943E}" destId="{FA9CD9AA-9D1A-4E85-A9A6-1BBB7BE56856}" srcOrd="3" destOrd="0" presId="urn:microsoft.com/office/officeart/2005/8/layout/chevron1"/>
    <dgm:cxn modelId="{6A5043F3-60B2-4E5E-99DF-7F0B7BA17076}" type="presParOf" srcId="{5459D5F9-B8D9-4A22-85AC-25E174D9943E}" destId="{89D435F0-E145-423C-B72D-54CFB4BB9C78}" srcOrd="4" destOrd="0" presId="urn:microsoft.com/office/officeart/2005/8/layout/chevron1"/>
    <dgm:cxn modelId="{726197E9-673A-4EA2-8A7E-9E59B68B8982}" type="presParOf" srcId="{5459D5F9-B8D9-4A22-85AC-25E174D9943E}" destId="{2BD78FBA-433C-4A27-B3BD-930FE1095E70}" srcOrd="5" destOrd="0" presId="urn:microsoft.com/office/officeart/2005/8/layout/chevron1"/>
    <dgm:cxn modelId="{137557D3-DDC4-4767-8827-25189DC32509}" type="presParOf" srcId="{5459D5F9-B8D9-4A22-85AC-25E174D9943E}" destId="{31597A04-5A90-4C84-B7C5-E497EB69614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62C359C-A226-446A-8E0E-37EF58D66C2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58BA77D-0D8F-4D75-B0A6-03FACCD7C53E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AU" dirty="0" err="1"/>
            <a:t>Preprocessing</a:t>
          </a:r>
          <a:endParaRPr lang="en-AU" dirty="0"/>
        </a:p>
      </dgm:t>
    </dgm:pt>
    <dgm:pt modelId="{F3F84EA7-07BE-4DE9-9610-67238C3D68C5}" type="parTrans" cxnId="{6A0F1673-925D-4B4D-A85A-9972A9E54003}">
      <dgm:prSet/>
      <dgm:spPr/>
      <dgm:t>
        <a:bodyPr/>
        <a:lstStyle/>
        <a:p>
          <a:endParaRPr lang="en-AU"/>
        </a:p>
      </dgm:t>
    </dgm:pt>
    <dgm:pt modelId="{929145CD-50D0-46DD-A266-F9F1A3AD9A8D}" type="sibTrans" cxnId="{6A0F1673-925D-4B4D-A85A-9972A9E54003}">
      <dgm:prSet/>
      <dgm:spPr/>
      <dgm:t>
        <a:bodyPr/>
        <a:lstStyle/>
        <a:p>
          <a:endParaRPr lang="en-AU"/>
        </a:p>
      </dgm:t>
    </dgm:pt>
    <dgm:pt modelId="{BA24CC24-F467-40FD-8882-42F97EC0BC1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AU" dirty="0"/>
            <a:t>Feature Extraction</a:t>
          </a:r>
        </a:p>
      </dgm:t>
    </dgm:pt>
    <dgm:pt modelId="{0C9DD6A9-7421-4C91-9600-D7BBC09E8417}" type="parTrans" cxnId="{149202DD-6074-4C0C-A1BE-BBA95C439A6C}">
      <dgm:prSet/>
      <dgm:spPr/>
      <dgm:t>
        <a:bodyPr/>
        <a:lstStyle/>
        <a:p>
          <a:endParaRPr lang="en-AU"/>
        </a:p>
      </dgm:t>
    </dgm:pt>
    <dgm:pt modelId="{2255E48E-FD8C-471B-904F-A3BD085F47FC}" type="sibTrans" cxnId="{149202DD-6074-4C0C-A1BE-BBA95C439A6C}">
      <dgm:prSet/>
      <dgm:spPr/>
      <dgm:t>
        <a:bodyPr/>
        <a:lstStyle/>
        <a:p>
          <a:endParaRPr lang="en-AU"/>
        </a:p>
      </dgm:t>
    </dgm:pt>
    <dgm:pt modelId="{11FF3E88-B45A-4921-BFCE-45F71C34DAC1}">
      <dgm:prSet phldrT="[Text]"/>
      <dgm:spPr/>
      <dgm:t>
        <a:bodyPr/>
        <a:lstStyle/>
        <a:p>
          <a:r>
            <a:rPr lang="en-AU" dirty="0"/>
            <a:t>Feature Selection</a:t>
          </a:r>
        </a:p>
      </dgm:t>
    </dgm:pt>
    <dgm:pt modelId="{2F250D40-1B8B-4971-B9FD-13AB408490D4}" type="parTrans" cxnId="{134E5309-8B81-457E-AF89-BD42F27DB9BC}">
      <dgm:prSet/>
      <dgm:spPr/>
      <dgm:t>
        <a:bodyPr/>
        <a:lstStyle/>
        <a:p>
          <a:endParaRPr lang="en-AU"/>
        </a:p>
      </dgm:t>
    </dgm:pt>
    <dgm:pt modelId="{A88AA4C1-D2D8-4BA5-9701-2FB3DDA9FF79}" type="sibTrans" cxnId="{134E5309-8B81-457E-AF89-BD42F27DB9BC}">
      <dgm:prSet/>
      <dgm:spPr/>
      <dgm:t>
        <a:bodyPr/>
        <a:lstStyle/>
        <a:p>
          <a:endParaRPr lang="en-AU"/>
        </a:p>
      </dgm:t>
    </dgm:pt>
    <dgm:pt modelId="{ECBF7454-A328-463F-A08D-DDAC22E51B58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AU" dirty="0"/>
            <a:t>Classification</a:t>
          </a:r>
        </a:p>
      </dgm:t>
    </dgm:pt>
    <dgm:pt modelId="{D730A997-96A8-4FD3-BF7F-05B884D386E7}" type="parTrans" cxnId="{F4D10116-6665-4474-AD90-C1B46F6CF146}">
      <dgm:prSet/>
      <dgm:spPr/>
      <dgm:t>
        <a:bodyPr/>
        <a:lstStyle/>
        <a:p>
          <a:endParaRPr lang="en-AU"/>
        </a:p>
      </dgm:t>
    </dgm:pt>
    <dgm:pt modelId="{EB30D41F-EDE1-4D98-8F82-D785FC84E351}" type="sibTrans" cxnId="{F4D10116-6665-4474-AD90-C1B46F6CF146}">
      <dgm:prSet/>
      <dgm:spPr/>
      <dgm:t>
        <a:bodyPr/>
        <a:lstStyle/>
        <a:p>
          <a:endParaRPr lang="en-AU"/>
        </a:p>
      </dgm:t>
    </dgm:pt>
    <dgm:pt modelId="{5459D5F9-B8D9-4A22-85AC-25E174D9943E}" type="pres">
      <dgm:prSet presAssocID="{862C359C-A226-446A-8E0E-37EF58D66C25}" presName="Name0" presStyleCnt="0">
        <dgm:presLayoutVars>
          <dgm:dir/>
          <dgm:animLvl val="lvl"/>
          <dgm:resizeHandles val="exact"/>
        </dgm:presLayoutVars>
      </dgm:prSet>
      <dgm:spPr/>
    </dgm:pt>
    <dgm:pt modelId="{4DB7BB45-1A65-4AA4-A134-80317103E3D7}" type="pres">
      <dgm:prSet presAssocID="{B58BA77D-0D8F-4D75-B0A6-03FACCD7C5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E4838C1-A176-439E-BDD7-EE2A56181045}" type="pres">
      <dgm:prSet presAssocID="{929145CD-50D0-46DD-A266-F9F1A3AD9A8D}" presName="parTxOnlySpace" presStyleCnt="0"/>
      <dgm:spPr/>
    </dgm:pt>
    <dgm:pt modelId="{C5D613AB-43E4-4C65-95B3-061B5673ABD2}" type="pres">
      <dgm:prSet presAssocID="{BA24CC24-F467-40FD-8882-42F97EC0BC1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A9CD9AA-9D1A-4E85-A9A6-1BBB7BE56856}" type="pres">
      <dgm:prSet presAssocID="{2255E48E-FD8C-471B-904F-A3BD085F47FC}" presName="parTxOnlySpace" presStyleCnt="0"/>
      <dgm:spPr/>
    </dgm:pt>
    <dgm:pt modelId="{89D435F0-E145-423C-B72D-54CFB4BB9C78}" type="pres">
      <dgm:prSet presAssocID="{11FF3E88-B45A-4921-BFCE-45F71C34DAC1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BD78FBA-433C-4A27-B3BD-930FE1095E70}" type="pres">
      <dgm:prSet presAssocID="{A88AA4C1-D2D8-4BA5-9701-2FB3DDA9FF79}" presName="parTxOnlySpace" presStyleCnt="0"/>
      <dgm:spPr/>
    </dgm:pt>
    <dgm:pt modelId="{31597A04-5A90-4C84-B7C5-E497EB696143}" type="pres">
      <dgm:prSet presAssocID="{ECBF7454-A328-463F-A08D-DDAC22E51B5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34E5309-8B81-457E-AF89-BD42F27DB9BC}" srcId="{862C359C-A226-446A-8E0E-37EF58D66C25}" destId="{11FF3E88-B45A-4921-BFCE-45F71C34DAC1}" srcOrd="2" destOrd="0" parTransId="{2F250D40-1B8B-4971-B9FD-13AB408490D4}" sibTransId="{A88AA4C1-D2D8-4BA5-9701-2FB3DDA9FF79}"/>
    <dgm:cxn modelId="{F4D10116-6665-4474-AD90-C1B46F6CF146}" srcId="{862C359C-A226-446A-8E0E-37EF58D66C25}" destId="{ECBF7454-A328-463F-A08D-DDAC22E51B58}" srcOrd="3" destOrd="0" parTransId="{D730A997-96A8-4FD3-BF7F-05B884D386E7}" sibTransId="{EB30D41F-EDE1-4D98-8F82-D785FC84E351}"/>
    <dgm:cxn modelId="{67894F28-8857-496C-8201-79463C658AC9}" type="presOf" srcId="{B58BA77D-0D8F-4D75-B0A6-03FACCD7C53E}" destId="{4DB7BB45-1A65-4AA4-A134-80317103E3D7}" srcOrd="0" destOrd="0" presId="urn:microsoft.com/office/officeart/2005/8/layout/chevron1"/>
    <dgm:cxn modelId="{C38A1744-DCD2-45A0-A3C2-BA8ECBB1AC61}" type="presOf" srcId="{BA24CC24-F467-40FD-8882-42F97EC0BC18}" destId="{C5D613AB-43E4-4C65-95B3-061B5673ABD2}" srcOrd="0" destOrd="0" presId="urn:microsoft.com/office/officeart/2005/8/layout/chevron1"/>
    <dgm:cxn modelId="{6A0F1673-925D-4B4D-A85A-9972A9E54003}" srcId="{862C359C-A226-446A-8E0E-37EF58D66C25}" destId="{B58BA77D-0D8F-4D75-B0A6-03FACCD7C53E}" srcOrd="0" destOrd="0" parTransId="{F3F84EA7-07BE-4DE9-9610-67238C3D68C5}" sibTransId="{929145CD-50D0-46DD-A266-F9F1A3AD9A8D}"/>
    <dgm:cxn modelId="{361A3575-0177-4580-B692-9B8255687EEB}" type="presOf" srcId="{ECBF7454-A328-463F-A08D-DDAC22E51B58}" destId="{31597A04-5A90-4C84-B7C5-E497EB696143}" srcOrd="0" destOrd="0" presId="urn:microsoft.com/office/officeart/2005/8/layout/chevron1"/>
    <dgm:cxn modelId="{135DBA8A-F9EA-4C99-90E4-484E90FDAA87}" type="presOf" srcId="{862C359C-A226-446A-8E0E-37EF58D66C25}" destId="{5459D5F9-B8D9-4A22-85AC-25E174D9943E}" srcOrd="0" destOrd="0" presId="urn:microsoft.com/office/officeart/2005/8/layout/chevron1"/>
    <dgm:cxn modelId="{5D35A69F-E975-4754-87AA-2085D73EC2BB}" type="presOf" srcId="{11FF3E88-B45A-4921-BFCE-45F71C34DAC1}" destId="{89D435F0-E145-423C-B72D-54CFB4BB9C78}" srcOrd="0" destOrd="0" presId="urn:microsoft.com/office/officeart/2005/8/layout/chevron1"/>
    <dgm:cxn modelId="{149202DD-6074-4C0C-A1BE-BBA95C439A6C}" srcId="{862C359C-A226-446A-8E0E-37EF58D66C25}" destId="{BA24CC24-F467-40FD-8882-42F97EC0BC18}" srcOrd="1" destOrd="0" parTransId="{0C9DD6A9-7421-4C91-9600-D7BBC09E8417}" sibTransId="{2255E48E-FD8C-471B-904F-A3BD085F47FC}"/>
    <dgm:cxn modelId="{5EE32713-217A-464D-860C-93F6AD5C0885}" type="presParOf" srcId="{5459D5F9-B8D9-4A22-85AC-25E174D9943E}" destId="{4DB7BB45-1A65-4AA4-A134-80317103E3D7}" srcOrd="0" destOrd="0" presId="urn:microsoft.com/office/officeart/2005/8/layout/chevron1"/>
    <dgm:cxn modelId="{FD7F5215-35F8-4174-91AD-461067003099}" type="presParOf" srcId="{5459D5F9-B8D9-4A22-85AC-25E174D9943E}" destId="{DE4838C1-A176-439E-BDD7-EE2A56181045}" srcOrd="1" destOrd="0" presId="urn:microsoft.com/office/officeart/2005/8/layout/chevron1"/>
    <dgm:cxn modelId="{CC20BF33-B159-43DD-B811-0C0E3FEA1831}" type="presParOf" srcId="{5459D5F9-B8D9-4A22-85AC-25E174D9943E}" destId="{C5D613AB-43E4-4C65-95B3-061B5673ABD2}" srcOrd="2" destOrd="0" presId="urn:microsoft.com/office/officeart/2005/8/layout/chevron1"/>
    <dgm:cxn modelId="{46BA48F9-4994-4DB3-B336-59A26E0F3657}" type="presParOf" srcId="{5459D5F9-B8D9-4A22-85AC-25E174D9943E}" destId="{FA9CD9AA-9D1A-4E85-A9A6-1BBB7BE56856}" srcOrd="3" destOrd="0" presId="urn:microsoft.com/office/officeart/2005/8/layout/chevron1"/>
    <dgm:cxn modelId="{6A5043F3-60B2-4E5E-99DF-7F0B7BA17076}" type="presParOf" srcId="{5459D5F9-B8D9-4A22-85AC-25E174D9943E}" destId="{89D435F0-E145-423C-B72D-54CFB4BB9C78}" srcOrd="4" destOrd="0" presId="urn:microsoft.com/office/officeart/2005/8/layout/chevron1"/>
    <dgm:cxn modelId="{726197E9-673A-4EA2-8A7E-9E59B68B8982}" type="presParOf" srcId="{5459D5F9-B8D9-4A22-85AC-25E174D9943E}" destId="{2BD78FBA-433C-4A27-B3BD-930FE1095E70}" srcOrd="5" destOrd="0" presId="urn:microsoft.com/office/officeart/2005/8/layout/chevron1"/>
    <dgm:cxn modelId="{137557D3-DDC4-4767-8827-25189DC32509}" type="presParOf" srcId="{5459D5F9-B8D9-4A22-85AC-25E174D9943E}" destId="{31597A04-5A90-4C84-B7C5-E497EB69614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62C359C-A226-446A-8E0E-37EF58D66C25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58BA77D-0D8F-4D75-B0A6-03FACCD7C53E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AU" dirty="0" err="1"/>
            <a:t>Preprocessing</a:t>
          </a:r>
          <a:endParaRPr lang="en-AU" dirty="0"/>
        </a:p>
      </dgm:t>
    </dgm:pt>
    <dgm:pt modelId="{F3F84EA7-07BE-4DE9-9610-67238C3D68C5}" type="parTrans" cxnId="{6A0F1673-925D-4B4D-A85A-9972A9E54003}">
      <dgm:prSet/>
      <dgm:spPr/>
      <dgm:t>
        <a:bodyPr/>
        <a:lstStyle/>
        <a:p>
          <a:endParaRPr lang="en-AU"/>
        </a:p>
      </dgm:t>
    </dgm:pt>
    <dgm:pt modelId="{929145CD-50D0-46DD-A266-F9F1A3AD9A8D}" type="sibTrans" cxnId="{6A0F1673-925D-4B4D-A85A-9972A9E54003}">
      <dgm:prSet/>
      <dgm:spPr/>
      <dgm:t>
        <a:bodyPr/>
        <a:lstStyle/>
        <a:p>
          <a:endParaRPr lang="en-AU"/>
        </a:p>
      </dgm:t>
    </dgm:pt>
    <dgm:pt modelId="{BA24CC24-F467-40FD-8882-42F97EC0BC18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AU" dirty="0"/>
            <a:t>Feature Extraction</a:t>
          </a:r>
        </a:p>
      </dgm:t>
    </dgm:pt>
    <dgm:pt modelId="{0C9DD6A9-7421-4C91-9600-D7BBC09E8417}" type="parTrans" cxnId="{149202DD-6074-4C0C-A1BE-BBA95C439A6C}">
      <dgm:prSet/>
      <dgm:spPr/>
      <dgm:t>
        <a:bodyPr/>
        <a:lstStyle/>
        <a:p>
          <a:endParaRPr lang="en-AU"/>
        </a:p>
      </dgm:t>
    </dgm:pt>
    <dgm:pt modelId="{2255E48E-FD8C-471B-904F-A3BD085F47FC}" type="sibTrans" cxnId="{149202DD-6074-4C0C-A1BE-BBA95C439A6C}">
      <dgm:prSet/>
      <dgm:spPr/>
      <dgm:t>
        <a:bodyPr/>
        <a:lstStyle/>
        <a:p>
          <a:endParaRPr lang="en-AU"/>
        </a:p>
      </dgm:t>
    </dgm:pt>
    <dgm:pt modelId="{11FF3E88-B45A-4921-BFCE-45F71C34DAC1}">
      <dgm:prSet phldrT="[Text]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AU" dirty="0"/>
            <a:t>Feature Selection</a:t>
          </a:r>
        </a:p>
      </dgm:t>
    </dgm:pt>
    <dgm:pt modelId="{2F250D40-1B8B-4971-B9FD-13AB408490D4}" type="parTrans" cxnId="{134E5309-8B81-457E-AF89-BD42F27DB9BC}">
      <dgm:prSet/>
      <dgm:spPr/>
      <dgm:t>
        <a:bodyPr/>
        <a:lstStyle/>
        <a:p>
          <a:endParaRPr lang="en-AU"/>
        </a:p>
      </dgm:t>
    </dgm:pt>
    <dgm:pt modelId="{A88AA4C1-D2D8-4BA5-9701-2FB3DDA9FF79}" type="sibTrans" cxnId="{134E5309-8B81-457E-AF89-BD42F27DB9BC}">
      <dgm:prSet/>
      <dgm:spPr/>
      <dgm:t>
        <a:bodyPr/>
        <a:lstStyle/>
        <a:p>
          <a:endParaRPr lang="en-AU"/>
        </a:p>
      </dgm:t>
    </dgm:pt>
    <dgm:pt modelId="{ECBF7454-A328-463F-A08D-DDAC22E51B58}">
      <dgm:prSet/>
      <dgm:spPr/>
      <dgm:t>
        <a:bodyPr/>
        <a:lstStyle/>
        <a:p>
          <a:r>
            <a:rPr lang="en-AU" dirty="0"/>
            <a:t>Classification</a:t>
          </a:r>
        </a:p>
      </dgm:t>
    </dgm:pt>
    <dgm:pt modelId="{D730A997-96A8-4FD3-BF7F-05B884D386E7}" type="parTrans" cxnId="{F4D10116-6665-4474-AD90-C1B46F6CF146}">
      <dgm:prSet/>
      <dgm:spPr/>
      <dgm:t>
        <a:bodyPr/>
        <a:lstStyle/>
        <a:p>
          <a:endParaRPr lang="en-AU"/>
        </a:p>
      </dgm:t>
    </dgm:pt>
    <dgm:pt modelId="{EB30D41F-EDE1-4D98-8F82-D785FC84E351}" type="sibTrans" cxnId="{F4D10116-6665-4474-AD90-C1B46F6CF146}">
      <dgm:prSet/>
      <dgm:spPr/>
      <dgm:t>
        <a:bodyPr/>
        <a:lstStyle/>
        <a:p>
          <a:endParaRPr lang="en-AU"/>
        </a:p>
      </dgm:t>
    </dgm:pt>
    <dgm:pt modelId="{5459D5F9-B8D9-4A22-85AC-25E174D9943E}" type="pres">
      <dgm:prSet presAssocID="{862C359C-A226-446A-8E0E-37EF58D66C25}" presName="Name0" presStyleCnt="0">
        <dgm:presLayoutVars>
          <dgm:dir/>
          <dgm:animLvl val="lvl"/>
          <dgm:resizeHandles val="exact"/>
        </dgm:presLayoutVars>
      </dgm:prSet>
      <dgm:spPr/>
    </dgm:pt>
    <dgm:pt modelId="{4DB7BB45-1A65-4AA4-A134-80317103E3D7}" type="pres">
      <dgm:prSet presAssocID="{B58BA77D-0D8F-4D75-B0A6-03FACCD7C53E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E4838C1-A176-439E-BDD7-EE2A56181045}" type="pres">
      <dgm:prSet presAssocID="{929145CD-50D0-46DD-A266-F9F1A3AD9A8D}" presName="parTxOnlySpace" presStyleCnt="0"/>
      <dgm:spPr/>
    </dgm:pt>
    <dgm:pt modelId="{C5D613AB-43E4-4C65-95B3-061B5673ABD2}" type="pres">
      <dgm:prSet presAssocID="{BA24CC24-F467-40FD-8882-42F97EC0BC1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A9CD9AA-9D1A-4E85-A9A6-1BBB7BE56856}" type="pres">
      <dgm:prSet presAssocID="{2255E48E-FD8C-471B-904F-A3BD085F47FC}" presName="parTxOnlySpace" presStyleCnt="0"/>
      <dgm:spPr/>
    </dgm:pt>
    <dgm:pt modelId="{89D435F0-E145-423C-B72D-54CFB4BB9C78}" type="pres">
      <dgm:prSet presAssocID="{11FF3E88-B45A-4921-BFCE-45F71C34DAC1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2BD78FBA-433C-4A27-B3BD-930FE1095E70}" type="pres">
      <dgm:prSet presAssocID="{A88AA4C1-D2D8-4BA5-9701-2FB3DDA9FF79}" presName="parTxOnlySpace" presStyleCnt="0"/>
      <dgm:spPr/>
    </dgm:pt>
    <dgm:pt modelId="{31597A04-5A90-4C84-B7C5-E497EB696143}" type="pres">
      <dgm:prSet presAssocID="{ECBF7454-A328-463F-A08D-DDAC22E51B5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134E5309-8B81-457E-AF89-BD42F27DB9BC}" srcId="{862C359C-A226-446A-8E0E-37EF58D66C25}" destId="{11FF3E88-B45A-4921-BFCE-45F71C34DAC1}" srcOrd="2" destOrd="0" parTransId="{2F250D40-1B8B-4971-B9FD-13AB408490D4}" sibTransId="{A88AA4C1-D2D8-4BA5-9701-2FB3DDA9FF79}"/>
    <dgm:cxn modelId="{F4D10116-6665-4474-AD90-C1B46F6CF146}" srcId="{862C359C-A226-446A-8E0E-37EF58D66C25}" destId="{ECBF7454-A328-463F-A08D-DDAC22E51B58}" srcOrd="3" destOrd="0" parTransId="{D730A997-96A8-4FD3-BF7F-05B884D386E7}" sibTransId="{EB30D41F-EDE1-4D98-8F82-D785FC84E351}"/>
    <dgm:cxn modelId="{67894F28-8857-496C-8201-79463C658AC9}" type="presOf" srcId="{B58BA77D-0D8F-4D75-B0A6-03FACCD7C53E}" destId="{4DB7BB45-1A65-4AA4-A134-80317103E3D7}" srcOrd="0" destOrd="0" presId="urn:microsoft.com/office/officeart/2005/8/layout/chevron1"/>
    <dgm:cxn modelId="{C38A1744-DCD2-45A0-A3C2-BA8ECBB1AC61}" type="presOf" srcId="{BA24CC24-F467-40FD-8882-42F97EC0BC18}" destId="{C5D613AB-43E4-4C65-95B3-061B5673ABD2}" srcOrd="0" destOrd="0" presId="urn:microsoft.com/office/officeart/2005/8/layout/chevron1"/>
    <dgm:cxn modelId="{6A0F1673-925D-4B4D-A85A-9972A9E54003}" srcId="{862C359C-A226-446A-8E0E-37EF58D66C25}" destId="{B58BA77D-0D8F-4D75-B0A6-03FACCD7C53E}" srcOrd="0" destOrd="0" parTransId="{F3F84EA7-07BE-4DE9-9610-67238C3D68C5}" sibTransId="{929145CD-50D0-46DD-A266-F9F1A3AD9A8D}"/>
    <dgm:cxn modelId="{361A3575-0177-4580-B692-9B8255687EEB}" type="presOf" srcId="{ECBF7454-A328-463F-A08D-DDAC22E51B58}" destId="{31597A04-5A90-4C84-B7C5-E497EB696143}" srcOrd="0" destOrd="0" presId="urn:microsoft.com/office/officeart/2005/8/layout/chevron1"/>
    <dgm:cxn modelId="{135DBA8A-F9EA-4C99-90E4-484E90FDAA87}" type="presOf" srcId="{862C359C-A226-446A-8E0E-37EF58D66C25}" destId="{5459D5F9-B8D9-4A22-85AC-25E174D9943E}" srcOrd="0" destOrd="0" presId="urn:microsoft.com/office/officeart/2005/8/layout/chevron1"/>
    <dgm:cxn modelId="{5D35A69F-E975-4754-87AA-2085D73EC2BB}" type="presOf" srcId="{11FF3E88-B45A-4921-BFCE-45F71C34DAC1}" destId="{89D435F0-E145-423C-B72D-54CFB4BB9C78}" srcOrd="0" destOrd="0" presId="urn:microsoft.com/office/officeart/2005/8/layout/chevron1"/>
    <dgm:cxn modelId="{149202DD-6074-4C0C-A1BE-BBA95C439A6C}" srcId="{862C359C-A226-446A-8E0E-37EF58D66C25}" destId="{BA24CC24-F467-40FD-8882-42F97EC0BC18}" srcOrd="1" destOrd="0" parTransId="{0C9DD6A9-7421-4C91-9600-D7BBC09E8417}" sibTransId="{2255E48E-FD8C-471B-904F-A3BD085F47FC}"/>
    <dgm:cxn modelId="{5EE32713-217A-464D-860C-93F6AD5C0885}" type="presParOf" srcId="{5459D5F9-B8D9-4A22-85AC-25E174D9943E}" destId="{4DB7BB45-1A65-4AA4-A134-80317103E3D7}" srcOrd="0" destOrd="0" presId="urn:microsoft.com/office/officeart/2005/8/layout/chevron1"/>
    <dgm:cxn modelId="{FD7F5215-35F8-4174-91AD-461067003099}" type="presParOf" srcId="{5459D5F9-B8D9-4A22-85AC-25E174D9943E}" destId="{DE4838C1-A176-439E-BDD7-EE2A56181045}" srcOrd="1" destOrd="0" presId="urn:microsoft.com/office/officeart/2005/8/layout/chevron1"/>
    <dgm:cxn modelId="{CC20BF33-B159-43DD-B811-0C0E3FEA1831}" type="presParOf" srcId="{5459D5F9-B8D9-4A22-85AC-25E174D9943E}" destId="{C5D613AB-43E4-4C65-95B3-061B5673ABD2}" srcOrd="2" destOrd="0" presId="urn:microsoft.com/office/officeart/2005/8/layout/chevron1"/>
    <dgm:cxn modelId="{46BA48F9-4994-4DB3-B336-59A26E0F3657}" type="presParOf" srcId="{5459D5F9-B8D9-4A22-85AC-25E174D9943E}" destId="{FA9CD9AA-9D1A-4E85-A9A6-1BBB7BE56856}" srcOrd="3" destOrd="0" presId="urn:microsoft.com/office/officeart/2005/8/layout/chevron1"/>
    <dgm:cxn modelId="{6A5043F3-60B2-4E5E-99DF-7F0B7BA17076}" type="presParOf" srcId="{5459D5F9-B8D9-4A22-85AC-25E174D9943E}" destId="{89D435F0-E145-423C-B72D-54CFB4BB9C78}" srcOrd="4" destOrd="0" presId="urn:microsoft.com/office/officeart/2005/8/layout/chevron1"/>
    <dgm:cxn modelId="{726197E9-673A-4EA2-8A7E-9E59B68B8982}" type="presParOf" srcId="{5459D5F9-B8D9-4A22-85AC-25E174D9943E}" destId="{2BD78FBA-433C-4A27-B3BD-930FE1095E70}" srcOrd="5" destOrd="0" presId="urn:microsoft.com/office/officeart/2005/8/layout/chevron1"/>
    <dgm:cxn modelId="{137557D3-DDC4-4767-8827-25189DC32509}" type="presParOf" srcId="{5459D5F9-B8D9-4A22-85AC-25E174D9943E}" destId="{31597A04-5A90-4C84-B7C5-E497EB69614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7BB45-1A65-4AA4-A134-80317103E3D7}">
      <dsp:nvSpPr>
        <dsp:cNvPr id="0" name=""/>
        <dsp:cNvSpPr/>
      </dsp:nvSpPr>
      <dsp:spPr>
        <a:xfrm>
          <a:off x="3770" y="709981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 err="1"/>
            <a:t>Preprocessing</a:t>
          </a:r>
          <a:endParaRPr lang="en-AU" sz="1700" kern="1200" dirty="0"/>
        </a:p>
      </dsp:txBody>
      <dsp:txXfrm>
        <a:off x="442714" y="709981"/>
        <a:ext cx="1316831" cy="877887"/>
      </dsp:txXfrm>
    </dsp:sp>
    <dsp:sp modelId="{C5D613AB-43E4-4C65-95B3-061B5673ABD2}">
      <dsp:nvSpPr>
        <dsp:cNvPr id="0" name=""/>
        <dsp:cNvSpPr/>
      </dsp:nvSpPr>
      <dsp:spPr>
        <a:xfrm>
          <a:off x="1979017" y="709981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Feature Extraction</a:t>
          </a:r>
        </a:p>
      </dsp:txBody>
      <dsp:txXfrm>
        <a:off x="2417961" y="709981"/>
        <a:ext cx="1316831" cy="877887"/>
      </dsp:txXfrm>
    </dsp:sp>
    <dsp:sp modelId="{89D435F0-E145-423C-B72D-54CFB4BB9C78}">
      <dsp:nvSpPr>
        <dsp:cNvPr id="0" name=""/>
        <dsp:cNvSpPr/>
      </dsp:nvSpPr>
      <dsp:spPr>
        <a:xfrm>
          <a:off x="3954264" y="709981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Feature Selection</a:t>
          </a:r>
        </a:p>
      </dsp:txBody>
      <dsp:txXfrm>
        <a:off x="4393208" y="709981"/>
        <a:ext cx="1316831" cy="877887"/>
      </dsp:txXfrm>
    </dsp:sp>
    <dsp:sp modelId="{31597A04-5A90-4C84-B7C5-E497EB696143}">
      <dsp:nvSpPr>
        <dsp:cNvPr id="0" name=""/>
        <dsp:cNvSpPr/>
      </dsp:nvSpPr>
      <dsp:spPr>
        <a:xfrm>
          <a:off x="5929510" y="709981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700" kern="1200" dirty="0"/>
            <a:t>Classification</a:t>
          </a:r>
        </a:p>
      </dsp:txBody>
      <dsp:txXfrm>
        <a:off x="6368454" y="709981"/>
        <a:ext cx="1316831" cy="8778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7BB45-1A65-4AA4-A134-80317103E3D7}">
      <dsp:nvSpPr>
        <dsp:cNvPr id="0" name=""/>
        <dsp:cNvSpPr/>
      </dsp:nvSpPr>
      <dsp:spPr>
        <a:xfrm>
          <a:off x="2131" y="785571"/>
          <a:ext cx="1240493" cy="4961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 err="1"/>
            <a:t>Preprocessing</a:t>
          </a:r>
          <a:endParaRPr lang="en-AU" sz="900" kern="1200" dirty="0"/>
        </a:p>
      </dsp:txBody>
      <dsp:txXfrm>
        <a:off x="250230" y="785571"/>
        <a:ext cx="744296" cy="496197"/>
      </dsp:txXfrm>
    </dsp:sp>
    <dsp:sp modelId="{C5D613AB-43E4-4C65-95B3-061B5673ABD2}">
      <dsp:nvSpPr>
        <dsp:cNvPr id="0" name=""/>
        <dsp:cNvSpPr/>
      </dsp:nvSpPr>
      <dsp:spPr>
        <a:xfrm>
          <a:off x="1118574" y="785571"/>
          <a:ext cx="1240493" cy="496197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Feature Extraction</a:t>
          </a:r>
        </a:p>
      </dsp:txBody>
      <dsp:txXfrm>
        <a:off x="1366673" y="785571"/>
        <a:ext cx="744296" cy="496197"/>
      </dsp:txXfrm>
    </dsp:sp>
    <dsp:sp modelId="{89D435F0-E145-423C-B72D-54CFB4BB9C78}">
      <dsp:nvSpPr>
        <dsp:cNvPr id="0" name=""/>
        <dsp:cNvSpPr/>
      </dsp:nvSpPr>
      <dsp:spPr>
        <a:xfrm>
          <a:off x="2235018" y="785571"/>
          <a:ext cx="1240493" cy="496197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Feature Selection</a:t>
          </a:r>
        </a:p>
      </dsp:txBody>
      <dsp:txXfrm>
        <a:off x="2483117" y="785571"/>
        <a:ext cx="744296" cy="496197"/>
      </dsp:txXfrm>
    </dsp:sp>
    <dsp:sp modelId="{31597A04-5A90-4C84-B7C5-E497EB696143}">
      <dsp:nvSpPr>
        <dsp:cNvPr id="0" name=""/>
        <dsp:cNvSpPr/>
      </dsp:nvSpPr>
      <dsp:spPr>
        <a:xfrm>
          <a:off x="3351462" y="785571"/>
          <a:ext cx="1240493" cy="496197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Classification</a:t>
          </a:r>
        </a:p>
      </dsp:txBody>
      <dsp:txXfrm>
        <a:off x="3599561" y="785571"/>
        <a:ext cx="744296" cy="4961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7BB45-1A65-4AA4-A134-80317103E3D7}">
      <dsp:nvSpPr>
        <dsp:cNvPr id="0" name=""/>
        <dsp:cNvSpPr/>
      </dsp:nvSpPr>
      <dsp:spPr>
        <a:xfrm>
          <a:off x="2131" y="785571"/>
          <a:ext cx="1240493" cy="4961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 err="1"/>
            <a:t>Preprocessing</a:t>
          </a:r>
          <a:endParaRPr lang="en-AU" sz="900" kern="1200" dirty="0"/>
        </a:p>
      </dsp:txBody>
      <dsp:txXfrm>
        <a:off x="250230" y="785571"/>
        <a:ext cx="744296" cy="496197"/>
      </dsp:txXfrm>
    </dsp:sp>
    <dsp:sp modelId="{C5D613AB-43E4-4C65-95B3-061B5673ABD2}">
      <dsp:nvSpPr>
        <dsp:cNvPr id="0" name=""/>
        <dsp:cNvSpPr/>
      </dsp:nvSpPr>
      <dsp:spPr>
        <a:xfrm>
          <a:off x="1118574" y="785571"/>
          <a:ext cx="1240493" cy="496197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Feature Extraction</a:t>
          </a:r>
        </a:p>
      </dsp:txBody>
      <dsp:txXfrm>
        <a:off x="1366673" y="785571"/>
        <a:ext cx="744296" cy="496197"/>
      </dsp:txXfrm>
    </dsp:sp>
    <dsp:sp modelId="{89D435F0-E145-423C-B72D-54CFB4BB9C78}">
      <dsp:nvSpPr>
        <dsp:cNvPr id="0" name=""/>
        <dsp:cNvSpPr/>
      </dsp:nvSpPr>
      <dsp:spPr>
        <a:xfrm>
          <a:off x="2235018" y="785571"/>
          <a:ext cx="1240493" cy="496197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Feature Selection</a:t>
          </a:r>
        </a:p>
      </dsp:txBody>
      <dsp:txXfrm>
        <a:off x="2483117" y="785571"/>
        <a:ext cx="744296" cy="496197"/>
      </dsp:txXfrm>
    </dsp:sp>
    <dsp:sp modelId="{31597A04-5A90-4C84-B7C5-E497EB696143}">
      <dsp:nvSpPr>
        <dsp:cNvPr id="0" name=""/>
        <dsp:cNvSpPr/>
      </dsp:nvSpPr>
      <dsp:spPr>
        <a:xfrm>
          <a:off x="3351462" y="785571"/>
          <a:ext cx="1240493" cy="496197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Classification</a:t>
          </a:r>
        </a:p>
      </dsp:txBody>
      <dsp:txXfrm>
        <a:off x="3599561" y="785571"/>
        <a:ext cx="744296" cy="4961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7BB45-1A65-4AA4-A134-80317103E3D7}">
      <dsp:nvSpPr>
        <dsp:cNvPr id="0" name=""/>
        <dsp:cNvSpPr/>
      </dsp:nvSpPr>
      <dsp:spPr>
        <a:xfrm>
          <a:off x="2131" y="785571"/>
          <a:ext cx="1240493" cy="496197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 err="1"/>
            <a:t>Preprocessing</a:t>
          </a:r>
          <a:endParaRPr lang="en-AU" sz="900" kern="1200" dirty="0"/>
        </a:p>
      </dsp:txBody>
      <dsp:txXfrm>
        <a:off x="250230" y="785571"/>
        <a:ext cx="744296" cy="496197"/>
      </dsp:txXfrm>
    </dsp:sp>
    <dsp:sp modelId="{C5D613AB-43E4-4C65-95B3-061B5673ABD2}">
      <dsp:nvSpPr>
        <dsp:cNvPr id="0" name=""/>
        <dsp:cNvSpPr/>
      </dsp:nvSpPr>
      <dsp:spPr>
        <a:xfrm>
          <a:off x="1118574" y="785571"/>
          <a:ext cx="1240493" cy="4961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Feature Extraction</a:t>
          </a:r>
        </a:p>
      </dsp:txBody>
      <dsp:txXfrm>
        <a:off x="1366673" y="785571"/>
        <a:ext cx="744296" cy="496197"/>
      </dsp:txXfrm>
    </dsp:sp>
    <dsp:sp modelId="{89D435F0-E145-423C-B72D-54CFB4BB9C78}">
      <dsp:nvSpPr>
        <dsp:cNvPr id="0" name=""/>
        <dsp:cNvSpPr/>
      </dsp:nvSpPr>
      <dsp:spPr>
        <a:xfrm>
          <a:off x="2235018" y="785571"/>
          <a:ext cx="1240493" cy="496197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Feature Selection</a:t>
          </a:r>
        </a:p>
      </dsp:txBody>
      <dsp:txXfrm>
        <a:off x="2483117" y="785571"/>
        <a:ext cx="744296" cy="496197"/>
      </dsp:txXfrm>
    </dsp:sp>
    <dsp:sp modelId="{31597A04-5A90-4C84-B7C5-E497EB696143}">
      <dsp:nvSpPr>
        <dsp:cNvPr id="0" name=""/>
        <dsp:cNvSpPr/>
      </dsp:nvSpPr>
      <dsp:spPr>
        <a:xfrm>
          <a:off x="3351462" y="785571"/>
          <a:ext cx="1240493" cy="496197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Classification</a:t>
          </a:r>
        </a:p>
      </dsp:txBody>
      <dsp:txXfrm>
        <a:off x="3599561" y="785571"/>
        <a:ext cx="744296" cy="49619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51C86-D408-48FD-A1E9-C2D752177CFB}">
      <dsp:nvSpPr>
        <dsp:cNvPr id="0" name=""/>
        <dsp:cNvSpPr/>
      </dsp:nvSpPr>
      <dsp:spPr>
        <a:xfrm>
          <a:off x="2739215" y="0"/>
          <a:ext cx="1172383" cy="23655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Time Samples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x7</a:t>
          </a:r>
        </a:p>
      </dsp:txBody>
      <dsp:txXfrm>
        <a:off x="2739215" y="0"/>
        <a:ext cx="1172383" cy="709653"/>
      </dsp:txXfrm>
    </dsp:sp>
    <dsp:sp modelId="{BB301330-48BD-4138-A10F-1B2ACADA0863}">
      <dsp:nvSpPr>
        <dsp:cNvPr id="0" name=""/>
        <dsp:cNvSpPr/>
      </dsp:nvSpPr>
      <dsp:spPr>
        <a:xfrm>
          <a:off x="1369607" y="0"/>
          <a:ext cx="1172383" cy="23655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Frequency Bands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x7</a:t>
          </a:r>
        </a:p>
      </dsp:txBody>
      <dsp:txXfrm>
        <a:off x="1369607" y="0"/>
        <a:ext cx="1172383" cy="709653"/>
      </dsp:txXfrm>
    </dsp:sp>
    <dsp:sp modelId="{955CF41E-132F-4F33-9D47-7D7973D7645F}">
      <dsp:nvSpPr>
        <dsp:cNvPr id="0" name=""/>
        <dsp:cNvSpPr/>
      </dsp:nvSpPr>
      <dsp:spPr>
        <a:xfrm>
          <a:off x="867" y="0"/>
          <a:ext cx="1172383" cy="236551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Channels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100" kern="1200" dirty="0"/>
            <a:t>x41</a:t>
          </a:r>
        </a:p>
      </dsp:txBody>
      <dsp:txXfrm>
        <a:off x="867" y="0"/>
        <a:ext cx="1172383" cy="709653"/>
      </dsp:txXfrm>
    </dsp:sp>
    <dsp:sp modelId="{4F72A0F5-577B-4836-81A8-AC1924DD1639}">
      <dsp:nvSpPr>
        <dsp:cNvPr id="0" name=""/>
        <dsp:cNvSpPr/>
      </dsp:nvSpPr>
      <dsp:spPr>
        <a:xfrm>
          <a:off x="99045" y="1134412"/>
          <a:ext cx="981780" cy="4908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000" kern="1200" dirty="0"/>
            <a:t>Ch1</a:t>
          </a:r>
        </a:p>
      </dsp:txBody>
      <dsp:txXfrm>
        <a:off x="113423" y="1148790"/>
        <a:ext cx="953024" cy="462134"/>
      </dsp:txXfrm>
    </dsp:sp>
    <dsp:sp modelId="{26C38780-6A44-409F-9329-BAB118B81574}">
      <dsp:nvSpPr>
        <dsp:cNvPr id="0" name=""/>
        <dsp:cNvSpPr/>
      </dsp:nvSpPr>
      <dsp:spPr>
        <a:xfrm rot="19457599">
          <a:off x="1035368" y="1220049"/>
          <a:ext cx="483626" cy="37353"/>
        </a:xfrm>
        <a:custGeom>
          <a:avLst/>
          <a:gdLst/>
          <a:ahLst/>
          <a:cxnLst/>
          <a:rect l="0" t="0" r="0" b="0"/>
          <a:pathLst>
            <a:path>
              <a:moveTo>
                <a:pt x="0" y="18676"/>
              </a:moveTo>
              <a:lnTo>
                <a:pt x="483626" y="1867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1265091" y="1226635"/>
        <a:ext cx="24181" cy="24181"/>
      </dsp:txXfrm>
    </dsp:sp>
    <dsp:sp modelId="{1D52790D-904B-494F-88EE-089126B93F0F}">
      <dsp:nvSpPr>
        <dsp:cNvPr id="0" name=""/>
        <dsp:cNvSpPr/>
      </dsp:nvSpPr>
      <dsp:spPr>
        <a:xfrm>
          <a:off x="1473538" y="852150"/>
          <a:ext cx="981780" cy="4908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000" kern="1200" dirty="0"/>
            <a:t>alpha</a:t>
          </a:r>
        </a:p>
      </dsp:txBody>
      <dsp:txXfrm>
        <a:off x="1487916" y="866528"/>
        <a:ext cx="953024" cy="462134"/>
      </dsp:txXfrm>
    </dsp:sp>
    <dsp:sp modelId="{2B2F14B9-4CDE-4646-BAA5-609FC5F8A8F0}">
      <dsp:nvSpPr>
        <dsp:cNvPr id="0" name=""/>
        <dsp:cNvSpPr/>
      </dsp:nvSpPr>
      <dsp:spPr>
        <a:xfrm rot="19457599">
          <a:off x="2409861" y="937787"/>
          <a:ext cx="483626" cy="37353"/>
        </a:xfrm>
        <a:custGeom>
          <a:avLst/>
          <a:gdLst/>
          <a:ahLst/>
          <a:cxnLst/>
          <a:rect l="0" t="0" r="0" b="0"/>
          <a:pathLst>
            <a:path>
              <a:moveTo>
                <a:pt x="0" y="18676"/>
              </a:moveTo>
              <a:lnTo>
                <a:pt x="483626" y="1867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2639583" y="944373"/>
        <a:ext cx="24181" cy="24181"/>
      </dsp:txXfrm>
    </dsp:sp>
    <dsp:sp modelId="{CF608938-FFF2-498D-A59F-2AC6D0337E9E}">
      <dsp:nvSpPr>
        <dsp:cNvPr id="0" name=""/>
        <dsp:cNvSpPr/>
      </dsp:nvSpPr>
      <dsp:spPr>
        <a:xfrm>
          <a:off x="2848030" y="569888"/>
          <a:ext cx="981780" cy="4908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000" kern="1200" dirty="0"/>
            <a:t>t-2</a:t>
          </a:r>
        </a:p>
      </dsp:txBody>
      <dsp:txXfrm>
        <a:off x="2862408" y="584266"/>
        <a:ext cx="953024" cy="462134"/>
      </dsp:txXfrm>
    </dsp:sp>
    <dsp:sp modelId="{F5266393-033D-4DC3-870A-8E651E30510B}">
      <dsp:nvSpPr>
        <dsp:cNvPr id="0" name=""/>
        <dsp:cNvSpPr/>
      </dsp:nvSpPr>
      <dsp:spPr>
        <a:xfrm rot="2142401">
          <a:off x="2409861" y="1220049"/>
          <a:ext cx="483626" cy="37353"/>
        </a:xfrm>
        <a:custGeom>
          <a:avLst/>
          <a:gdLst/>
          <a:ahLst/>
          <a:cxnLst/>
          <a:rect l="0" t="0" r="0" b="0"/>
          <a:pathLst>
            <a:path>
              <a:moveTo>
                <a:pt x="0" y="18676"/>
              </a:moveTo>
              <a:lnTo>
                <a:pt x="483626" y="18676"/>
              </a:lnTo>
            </a:path>
          </a:pathLst>
        </a:custGeom>
        <a:noFill/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2639583" y="1226635"/>
        <a:ext cx="24181" cy="24181"/>
      </dsp:txXfrm>
    </dsp:sp>
    <dsp:sp modelId="{CC51A23B-DECA-4ACA-94E1-36E92ADD8239}">
      <dsp:nvSpPr>
        <dsp:cNvPr id="0" name=""/>
        <dsp:cNvSpPr/>
      </dsp:nvSpPr>
      <dsp:spPr>
        <a:xfrm>
          <a:off x="2848030" y="1134412"/>
          <a:ext cx="981780" cy="4908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000" kern="1200" dirty="0"/>
            <a:t>t-1</a:t>
          </a:r>
        </a:p>
      </dsp:txBody>
      <dsp:txXfrm>
        <a:off x="2862408" y="1148790"/>
        <a:ext cx="953024" cy="462134"/>
      </dsp:txXfrm>
    </dsp:sp>
    <dsp:sp modelId="{4B626CB8-F2C6-4313-842F-45795D8F07DC}">
      <dsp:nvSpPr>
        <dsp:cNvPr id="0" name=""/>
        <dsp:cNvSpPr/>
      </dsp:nvSpPr>
      <dsp:spPr>
        <a:xfrm rot="2142401">
          <a:off x="1035368" y="1502311"/>
          <a:ext cx="483626" cy="37353"/>
        </a:xfrm>
        <a:custGeom>
          <a:avLst/>
          <a:gdLst/>
          <a:ahLst/>
          <a:cxnLst/>
          <a:rect l="0" t="0" r="0" b="0"/>
          <a:pathLst>
            <a:path>
              <a:moveTo>
                <a:pt x="0" y="18676"/>
              </a:moveTo>
              <a:lnTo>
                <a:pt x="483626" y="18676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500" kern="1200"/>
        </a:p>
      </dsp:txBody>
      <dsp:txXfrm>
        <a:off x="1265091" y="1508897"/>
        <a:ext cx="24181" cy="24181"/>
      </dsp:txXfrm>
    </dsp:sp>
    <dsp:sp modelId="{6DDA939B-9A41-4FD0-84CE-6E805E23A17D}">
      <dsp:nvSpPr>
        <dsp:cNvPr id="0" name=""/>
        <dsp:cNvSpPr/>
      </dsp:nvSpPr>
      <dsp:spPr>
        <a:xfrm>
          <a:off x="1473538" y="1416674"/>
          <a:ext cx="981780" cy="4908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000" kern="1200" dirty="0"/>
            <a:t>beta</a:t>
          </a:r>
        </a:p>
      </dsp:txBody>
      <dsp:txXfrm>
        <a:off x="1487916" y="1431052"/>
        <a:ext cx="953024" cy="4621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7BB45-1A65-4AA4-A134-80317103E3D7}">
      <dsp:nvSpPr>
        <dsp:cNvPr id="0" name=""/>
        <dsp:cNvSpPr/>
      </dsp:nvSpPr>
      <dsp:spPr>
        <a:xfrm>
          <a:off x="2131" y="785571"/>
          <a:ext cx="1240493" cy="496197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 err="1"/>
            <a:t>Preprocessing</a:t>
          </a:r>
          <a:endParaRPr lang="en-AU" sz="900" kern="1200" dirty="0"/>
        </a:p>
      </dsp:txBody>
      <dsp:txXfrm>
        <a:off x="250230" y="785571"/>
        <a:ext cx="744296" cy="496197"/>
      </dsp:txXfrm>
    </dsp:sp>
    <dsp:sp modelId="{C5D613AB-43E4-4C65-95B3-061B5673ABD2}">
      <dsp:nvSpPr>
        <dsp:cNvPr id="0" name=""/>
        <dsp:cNvSpPr/>
      </dsp:nvSpPr>
      <dsp:spPr>
        <a:xfrm>
          <a:off x="1118574" y="785571"/>
          <a:ext cx="1240493" cy="496197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Feature Extraction</a:t>
          </a:r>
        </a:p>
      </dsp:txBody>
      <dsp:txXfrm>
        <a:off x="1366673" y="785571"/>
        <a:ext cx="744296" cy="496197"/>
      </dsp:txXfrm>
    </dsp:sp>
    <dsp:sp modelId="{89D435F0-E145-423C-B72D-54CFB4BB9C78}">
      <dsp:nvSpPr>
        <dsp:cNvPr id="0" name=""/>
        <dsp:cNvSpPr/>
      </dsp:nvSpPr>
      <dsp:spPr>
        <a:xfrm>
          <a:off x="2235018" y="785571"/>
          <a:ext cx="1240493" cy="4961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Feature Selection</a:t>
          </a:r>
        </a:p>
      </dsp:txBody>
      <dsp:txXfrm>
        <a:off x="2483117" y="785571"/>
        <a:ext cx="744296" cy="496197"/>
      </dsp:txXfrm>
    </dsp:sp>
    <dsp:sp modelId="{31597A04-5A90-4C84-B7C5-E497EB696143}">
      <dsp:nvSpPr>
        <dsp:cNvPr id="0" name=""/>
        <dsp:cNvSpPr/>
      </dsp:nvSpPr>
      <dsp:spPr>
        <a:xfrm>
          <a:off x="3351462" y="785571"/>
          <a:ext cx="1240493" cy="496197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Classification</a:t>
          </a:r>
        </a:p>
      </dsp:txBody>
      <dsp:txXfrm>
        <a:off x="3599561" y="785571"/>
        <a:ext cx="744296" cy="49619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7BB45-1A65-4AA4-A134-80317103E3D7}">
      <dsp:nvSpPr>
        <dsp:cNvPr id="0" name=""/>
        <dsp:cNvSpPr/>
      </dsp:nvSpPr>
      <dsp:spPr>
        <a:xfrm>
          <a:off x="2131" y="785571"/>
          <a:ext cx="1240493" cy="496197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 err="1"/>
            <a:t>Preprocessing</a:t>
          </a:r>
          <a:endParaRPr lang="en-AU" sz="900" kern="1200" dirty="0"/>
        </a:p>
      </dsp:txBody>
      <dsp:txXfrm>
        <a:off x="250230" y="785571"/>
        <a:ext cx="744296" cy="496197"/>
      </dsp:txXfrm>
    </dsp:sp>
    <dsp:sp modelId="{C5D613AB-43E4-4C65-95B3-061B5673ABD2}">
      <dsp:nvSpPr>
        <dsp:cNvPr id="0" name=""/>
        <dsp:cNvSpPr/>
      </dsp:nvSpPr>
      <dsp:spPr>
        <a:xfrm>
          <a:off x="1118574" y="785571"/>
          <a:ext cx="1240493" cy="496197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Feature Extraction</a:t>
          </a:r>
        </a:p>
      </dsp:txBody>
      <dsp:txXfrm>
        <a:off x="1366673" y="785571"/>
        <a:ext cx="744296" cy="496197"/>
      </dsp:txXfrm>
    </dsp:sp>
    <dsp:sp modelId="{89D435F0-E145-423C-B72D-54CFB4BB9C78}">
      <dsp:nvSpPr>
        <dsp:cNvPr id="0" name=""/>
        <dsp:cNvSpPr/>
      </dsp:nvSpPr>
      <dsp:spPr>
        <a:xfrm>
          <a:off x="2235018" y="785571"/>
          <a:ext cx="1240493" cy="4961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Feature Selection</a:t>
          </a:r>
        </a:p>
      </dsp:txBody>
      <dsp:txXfrm>
        <a:off x="2483117" y="785571"/>
        <a:ext cx="744296" cy="496197"/>
      </dsp:txXfrm>
    </dsp:sp>
    <dsp:sp modelId="{31597A04-5A90-4C84-B7C5-E497EB696143}">
      <dsp:nvSpPr>
        <dsp:cNvPr id="0" name=""/>
        <dsp:cNvSpPr/>
      </dsp:nvSpPr>
      <dsp:spPr>
        <a:xfrm>
          <a:off x="3351462" y="785571"/>
          <a:ext cx="1240493" cy="496197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Classification</a:t>
          </a:r>
        </a:p>
      </dsp:txBody>
      <dsp:txXfrm>
        <a:off x="3599561" y="785571"/>
        <a:ext cx="744296" cy="49619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7BB45-1A65-4AA4-A134-80317103E3D7}">
      <dsp:nvSpPr>
        <dsp:cNvPr id="0" name=""/>
        <dsp:cNvSpPr/>
      </dsp:nvSpPr>
      <dsp:spPr>
        <a:xfrm>
          <a:off x="2131" y="785571"/>
          <a:ext cx="1240493" cy="496197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 err="1"/>
            <a:t>Preprocessing</a:t>
          </a:r>
          <a:endParaRPr lang="en-AU" sz="900" kern="1200" dirty="0"/>
        </a:p>
      </dsp:txBody>
      <dsp:txXfrm>
        <a:off x="250230" y="785571"/>
        <a:ext cx="744296" cy="496197"/>
      </dsp:txXfrm>
    </dsp:sp>
    <dsp:sp modelId="{C5D613AB-43E4-4C65-95B3-061B5673ABD2}">
      <dsp:nvSpPr>
        <dsp:cNvPr id="0" name=""/>
        <dsp:cNvSpPr/>
      </dsp:nvSpPr>
      <dsp:spPr>
        <a:xfrm>
          <a:off x="1118574" y="785571"/>
          <a:ext cx="1240493" cy="496197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Feature Extraction</a:t>
          </a:r>
        </a:p>
      </dsp:txBody>
      <dsp:txXfrm>
        <a:off x="1366673" y="785571"/>
        <a:ext cx="744296" cy="496197"/>
      </dsp:txXfrm>
    </dsp:sp>
    <dsp:sp modelId="{89D435F0-E145-423C-B72D-54CFB4BB9C78}">
      <dsp:nvSpPr>
        <dsp:cNvPr id="0" name=""/>
        <dsp:cNvSpPr/>
      </dsp:nvSpPr>
      <dsp:spPr>
        <a:xfrm>
          <a:off x="2235018" y="785571"/>
          <a:ext cx="1240493" cy="4961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Feature Selection</a:t>
          </a:r>
        </a:p>
      </dsp:txBody>
      <dsp:txXfrm>
        <a:off x="2483117" y="785571"/>
        <a:ext cx="744296" cy="496197"/>
      </dsp:txXfrm>
    </dsp:sp>
    <dsp:sp modelId="{31597A04-5A90-4C84-B7C5-E497EB696143}">
      <dsp:nvSpPr>
        <dsp:cNvPr id="0" name=""/>
        <dsp:cNvSpPr/>
      </dsp:nvSpPr>
      <dsp:spPr>
        <a:xfrm>
          <a:off x="3351462" y="785571"/>
          <a:ext cx="1240493" cy="496197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Classification</a:t>
          </a:r>
        </a:p>
      </dsp:txBody>
      <dsp:txXfrm>
        <a:off x="3599561" y="785571"/>
        <a:ext cx="744296" cy="49619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B7BB45-1A65-4AA4-A134-80317103E3D7}">
      <dsp:nvSpPr>
        <dsp:cNvPr id="0" name=""/>
        <dsp:cNvSpPr/>
      </dsp:nvSpPr>
      <dsp:spPr>
        <a:xfrm>
          <a:off x="2131" y="785571"/>
          <a:ext cx="1240493" cy="496197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 err="1"/>
            <a:t>Preprocessing</a:t>
          </a:r>
          <a:endParaRPr lang="en-AU" sz="900" kern="1200" dirty="0"/>
        </a:p>
      </dsp:txBody>
      <dsp:txXfrm>
        <a:off x="250230" y="785571"/>
        <a:ext cx="744296" cy="496197"/>
      </dsp:txXfrm>
    </dsp:sp>
    <dsp:sp modelId="{C5D613AB-43E4-4C65-95B3-061B5673ABD2}">
      <dsp:nvSpPr>
        <dsp:cNvPr id="0" name=""/>
        <dsp:cNvSpPr/>
      </dsp:nvSpPr>
      <dsp:spPr>
        <a:xfrm>
          <a:off x="1118574" y="785571"/>
          <a:ext cx="1240493" cy="496197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Feature Extraction</a:t>
          </a:r>
        </a:p>
      </dsp:txBody>
      <dsp:txXfrm>
        <a:off x="1366673" y="785571"/>
        <a:ext cx="744296" cy="496197"/>
      </dsp:txXfrm>
    </dsp:sp>
    <dsp:sp modelId="{89D435F0-E145-423C-B72D-54CFB4BB9C78}">
      <dsp:nvSpPr>
        <dsp:cNvPr id="0" name=""/>
        <dsp:cNvSpPr/>
      </dsp:nvSpPr>
      <dsp:spPr>
        <a:xfrm>
          <a:off x="2235018" y="785571"/>
          <a:ext cx="1240493" cy="496197"/>
        </a:xfrm>
        <a:prstGeom prst="chevron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Feature Selection</a:t>
          </a:r>
        </a:p>
      </dsp:txBody>
      <dsp:txXfrm>
        <a:off x="2483117" y="785571"/>
        <a:ext cx="744296" cy="496197"/>
      </dsp:txXfrm>
    </dsp:sp>
    <dsp:sp modelId="{31597A04-5A90-4C84-B7C5-E497EB696143}">
      <dsp:nvSpPr>
        <dsp:cNvPr id="0" name=""/>
        <dsp:cNvSpPr/>
      </dsp:nvSpPr>
      <dsp:spPr>
        <a:xfrm>
          <a:off x="3351462" y="785571"/>
          <a:ext cx="1240493" cy="49619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005" tIns="12002" rIns="12002" bIns="12002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900" kern="1200" dirty="0"/>
            <a:t>Classification</a:t>
          </a:r>
        </a:p>
      </dsp:txBody>
      <dsp:txXfrm>
        <a:off x="3599561" y="785571"/>
        <a:ext cx="744296" cy="496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EC26F-F1E2-4EE7-B458-3752B242BD88}" type="datetimeFigureOut">
              <a:rPr lang="en-AU" smtClean="0"/>
              <a:t>14/05/2018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AA9EE-49B8-47DB-84A4-1B6038ECA253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220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EC26F-F1E2-4EE7-B458-3752B242BD88}" type="datetimeFigureOut">
              <a:rPr lang="en-AU" smtClean="0"/>
              <a:t>14/05/2018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AA9EE-49B8-47DB-84A4-1B6038ECA2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5511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EC26F-F1E2-4EE7-B458-3752B242BD88}" type="datetimeFigureOut">
              <a:rPr lang="en-AU" smtClean="0"/>
              <a:t>14/05/2018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AA9EE-49B8-47DB-84A4-1B6038ECA2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3174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EC26F-F1E2-4EE7-B458-3752B242BD88}" type="datetimeFigureOut">
              <a:rPr lang="en-AU" smtClean="0"/>
              <a:t>14/05/2018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AA9EE-49B8-47DB-84A4-1B6038ECA2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828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EC26F-F1E2-4EE7-B458-3752B242BD88}" type="datetimeFigureOut">
              <a:rPr lang="en-AU" smtClean="0"/>
              <a:t>14/05/2018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AA9EE-49B8-47DB-84A4-1B6038ECA253}" type="slidenum">
              <a:rPr lang="en-AU" smtClean="0"/>
              <a:t>‹#›</a:t>
            </a:fld>
            <a:endParaRPr lang="en-A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051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EC26F-F1E2-4EE7-B458-3752B242BD88}" type="datetimeFigureOut">
              <a:rPr lang="en-AU" smtClean="0"/>
              <a:t>14/05/2018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AA9EE-49B8-47DB-84A4-1B6038ECA2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2878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EC26F-F1E2-4EE7-B458-3752B242BD88}" type="datetimeFigureOut">
              <a:rPr lang="en-AU" smtClean="0"/>
              <a:t>14/05/2018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AA9EE-49B8-47DB-84A4-1B6038ECA2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5627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EC26F-F1E2-4EE7-B458-3752B242BD88}" type="datetimeFigureOut">
              <a:rPr lang="en-AU" smtClean="0"/>
              <a:t>14/05/2018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AA9EE-49B8-47DB-84A4-1B6038ECA2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323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EC26F-F1E2-4EE7-B458-3752B242BD88}" type="datetimeFigureOut">
              <a:rPr lang="en-AU" smtClean="0"/>
              <a:t>14/05/2018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AA9EE-49B8-47DB-84A4-1B6038ECA2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1040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A8EC26F-F1E2-4EE7-B458-3752B242BD88}" type="datetimeFigureOut">
              <a:rPr lang="en-AU" smtClean="0"/>
              <a:t>14/05/2018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BAA9EE-49B8-47DB-84A4-1B6038ECA2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002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EC26F-F1E2-4EE7-B458-3752B242BD88}" type="datetimeFigureOut">
              <a:rPr lang="en-AU" smtClean="0"/>
              <a:t>14/05/2018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BAA9EE-49B8-47DB-84A4-1B6038ECA2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7345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A8EC26F-F1E2-4EE7-B458-3752B242BD88}" type="datetimeFigureOut">
              <a:rPr lang="en-AU" smtClean="0"/>
              <a:t>14/05/2018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CBAA9EE-49B8-47DB-84A4-1B6038ECA253}" type="slidenum">
              <a:rPr lang="en-AU" smtClean="0"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73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emf"/><Relationship Id="rId4" Type="http://schemas.openxmlformats.org/officeDocument/2006/relationships/image" Target="../media/image13.png"/><Relationship Id="rId9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diagramLayout" Target="../diagrams/layout3.xml"/><Relationship Id="rId7" Type="http://schemas.openxmlformats.org/officeDocument/2006/relationships/image" Target="../media/image20.em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Layout" Target="../diagrams/layout4.xml"/><Relationship Id="rId7" Type="http://schemas.openxmlformats.org/officeDocument/2006/relationships/image" Target="../media/image23.jpg"/><Relationship Id="rId12" Type="http://schemas.microsoft.com/office/2007/relationships/diagramDrawing" Target="../diagrams/drawing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openxmlformats.org/officeDocument/2006/relationships/diagramColors" Target="../diagrams/colors5.xml"/><Relationship Id="rId5" Type="http://schemas.openxmlformats.org/officeDocument/2006/relationships/diagramColors" Target="../diagrams/colors4.xml"/><Relationship Id="rId10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4.xml"/><Relationship Id="rId9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Layout" Target="../diagrams/layout6.xml"/><Relationship Id="rId7" Type="http://schemas.openxmlformats.org/officeDocument/2006/relationships/image" Target="../media/image24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6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physionet.org/pn4/eegmmidb/64_channel_sharbrough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0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1C88F-A31D-4B37-8AAD-0F117B019A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ENGG7807 Thesis Progress Seminar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070F99-9904-4F1F-B229-B99DF5731B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Optimisation Super project</a:t>
            </a:r>
          </a:p>
          <a:p>
            <a:r>
              <a:rPr lang="en-AU" dirty="0"/>
              <a:t>Tim Mahoney</a:t>
            </a:r>
          </a:p>
        </p:txBody>
      </p:sp>
    </p:spTree>
    <p:extLst>
      <p:ext uri="{BB962C8B-B14F-4D97-AF65-F5344CB8AC3E}">
        <p14:creationId xmlns:p14="http://schemas.microsoft.com/office/powerpoint/2010/main" val="615920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D0DE5-983B-49A6-B35F-4127124F5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028" y="286603"/>
            <a:ext cx="10058400" cy="1450757"/>
          </a:xfrm>
        </p:spPr>
        <p:txBody>
          <a:bodyPr/>
          <a:lstStyle/>
          <a:p>
            <a:r>
              <a:rPr lang="en-AU" dirty="0"/>
              <a:t>Independent Component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58D93-687C-4252-BB53-84BDBC47EC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375" y="2433817"/>
            <a:ext cx="3802828" cy="4732476"/>
          </a:xfrm>
        </p:spPr>
        <p:txBody>
          <a:bodyPr/>
          <a:lstStyle/>
          <a:p>
            <a:r>
              <a:rPr lang="en-AU" dirty="0"/>
              <a:t>Voice in a crowd</a:t>
            </a:r>
          </a:p>
          <a:p>
            <a:endParaRPr lang="en-AU" dirty="0"/>
          </a:p>
          <a:p>
            <a:r>
              <a:rPr lang="en-AU" dirty="0"/>
              <a:t>Labelled 3000 samples PHD candidates helped</a:t>
            </a:r>
          </a:p>
          <a:p>
            <a:endParaRPr lang="en-AU" dirty="0"/>
          </a:p>
          <a:p>
            <a:r>
              <a:rPr lang="en-AU" dirty="0"/>
              <a:t>Implemented </a:t>
            </a:r>
            <a:r>
              <a:rPr lang="en-AU" dirty="0" err="1"/>
              <a:t>FastICA</a:t>
            </a:r>
            <a:r>
              <a:rPr lang="en-AU" dirty="0"/>
              <a:t> algorithm on MATLAB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61CC935-B593-4393-90E0-6B4C30237621}"/>
              </a:ext>
            </a:extLst>
          </p:cNvPr>
          <p:cNvGrpSpPr/>
          <p:nvPr/>
        </p:nvGrpSpPr>
        <p:grpSpPr>
          <a:xfrm>
            <a:off x="4663223" y="1714541"/>
            <a:ext cx="4281994" cy="4839127"/>
            <a:chOff x="6508654" y="1091626"/>
            <a:chExt cx="5158639" cy="575312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7D9AE6A-1AEA-4F25-8683-5BE79E70F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08654" y="4910259"/>
              <a:ext cx="2579320" cy="193449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DF08CF-88BD-4E68-B49F-36AD1A14D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08655" y="3030306"/>
              <a:ext cx="2579319" cy="19344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E61B40-378C-4E27-8C7B-D4B280E51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08655" y="1113346"/>
              <a:ext cx="2579319" cy="193448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40DD4E-4CED-4548-8B8E-BE1D11AC9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87974" y="4910259"/>
              <a:ext cx="2579319" cy="193448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64E4147-E246-4061-9E86-CCE8469F4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58254" y="3034049"/>
              <a:ext cx="2579320" cy="193449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65A4418-755A-4D06-B94E-F267AC2308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73114" y="1091626"/>
              <a:ext cx="2579319" cy="1934489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8EC5E43-643E-4DE8-987B-CDCB20588873}"/>
              </a:ext>
            </a:extLst>
          </p:cNvPr>
          <p:cNvGrpSpPr/>
          <p:nvPr/>
        </p:nvGrpSpPr>
        <p:grpSpPr>
          <a:xfrm>
            <a:off x="9362903" y="493382"/>
            <a:ext cx="2579321" cy="6078015"/>
            <a:chOff x="3853815" y="490445"/>
            <a:chExt cx="2579321" cy="607801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5563C01-C76C-4BBE-BE82-7750BFD03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61720" y="4633971"/>
              <a:ext cx="2571416" cy="193448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8EE8D13-5F74-46A1-9EC2-991E7D65D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61720" y="2565181"/>
              <a:ext cx="2571415" cy="193448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BD2754C-5496-4412-817A-9C3680008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53815" y="490445"/>
              <a:ext cx="2579320" cy="19404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261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2F3B-1D50-46AD-888C-A4CDE0B7C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8067"/>
            <a:ext cx="10058400" cy="1450757"/>
          </a:xfrm>
        </p:spPr>
        <p:txBody>
          <a:bodyPr/>
          <a:lstStyle/>
          <a:p>
            <a:r>
              <a:rPr lang="en-AU" dirty="0"/>
              <a:t>Results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EBEECA7-A0C4-4590-BCAF-D3D7264FAB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93189672"/>
              </p:ext>
            </p:extLst>
          </p:nvPr>
        </p:nvGraphicFramePr>
        <p:xfrm>
          <a:off x="7081081" y="13251"/>
          <a:ext cx="4594087" cy="2067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6EC7483-FFFD-4F08-B092-0EE6E4477D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1143" y="1971938"/>
            <a:ext cx="6095999" cy="2914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051CAB-CBDB-4794-BC78-DE38A46FF2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7282" y="1290993"/>
            <a:ext cx="3945835" cy="3957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9368F8-ACD3-497F-81FE-99A891E7C27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rcRect l="15692" t="42499" r="15769" b="39893"/>
          <a:stretch/>
        </p:blipFill>
        <p:spPr>
          <a:xfrm>
            <a:off x="1917895" y="5143228"/>
            <a:ext cx="8356209" cy="120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80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CFD51-08AF-49E2-83B9-2A16FA891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F535F-3786-4155-ABF1-0AB45E3F7B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561" y="1798305"/>
            <a:ext cx="6540520" cy="2152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dirty="0"/>
              <a:t>Feature Extraction:</a:t>
            </a:r>
          </a:p>
          <a:p>
            <a:pPr lvl="1"/>
            <a:r>
              <a:rPr lang="en-AU" dirty="0"/>
              <a:t>Surface Laplacian Transform</a:t>
            </a:r>
          </a:p>
          <a:p>
            <a:pPr lvl="1"/>
            <a:r>
              <a:rPr lang="en-AU" dirty="0"/>
              <a:t>Filter into frequency bands</a:t>
            </a:r>
          </a:p>
          <a:p>
            <a:pPr lvl="1"/>
            <a:r>
              <a:rPr lang="en-AU" dirty="0" err="1"/>
              <a:t>Downsample</a:t>
            </a:r>
            <a:r>
              <a:rPr lang="en-AU" dirty="0"/>
              <a:t> about event to attain  ERD/ERS</a:t>
            </a:r>
          </a:p>
          <a:p>
            <a:pPr marL="0" indent="0">
              <a:buNone/>
            </a:pPr>
            <a:r>
              <a:rPr lang="en-AU" dirty="0"/>
              <a:t>Results in 2009 feature long vector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B6A6185-9A5F-4AC2-8EE4-D0C5C062A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2153743"/>
              </p:ext>
            </p:extLst>
          </p:nvPr>
        </p:nvGraphicFramePr>
        <p:xfrm>
          <a:off x="7081081" y="13251"/>
          <a:ext cx="4594087" cy="2067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AutoShape 4" descr="https://ars-els-cdn-com.ezproxy.library.uq.edu.au/content/image/1-s2.0-S1388245799001418-gr8.jpg">
            <a:extLst>
              <a:ext uri="{FF2B5EF4-FFF2-40B4-BE49-F238E27FC236}">
                <a16:creationId xmlns:a16="http://schemas.microsoft.com/office/drawing/2014/main" id="{341F2089-9CA6-4ABB-840D-E6AF6690A5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30748" y="5198165"/>
            <a:ext cx="3061252" cy="306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BA89D6-7C5B-47B4-AD4D-EBDBC97BA9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493" y="1484694"/>
            <a:ext cx="3648670" cy="5109177"/>
          </a:xfrm>
          <a:prstGeom prst="rect">
            <a:avLst/>
          </a:prstGeom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C0ADA55-563B-4431-B1E5-4C6EDDB188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6481765"/>
              </p:ext>
            </p:extLst>
          </p:nvPr>
        </p:nvGraphicFramePr>
        <p:xfrm>
          <a:off x="1530944" y="3734954"/>
          <a:ext cx="3911599" cy="2365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125808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E4389-2BA6-49EB-9523-B07110720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Particle Swarm Optimisation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224B2-14EC-4FDB-BB00-5882F0EB5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Particles move around the search space toward a heuristic optimum solution to an objective function using communication and memory.</a:t>
            </a:r>
          </a:p>
          <a:p>
            <a:endParaRPr lang="en-AU" dirty="0"/>
          </a:p>
          <a:p>
            <a:r>
              <a:rPr lang="en-AU" dirty="0"/>
              <a:t>Binary PSO</a:t>
            </a:r>
          </a:p>
          <a:p>
            <a:endParaRPr lang="en-AU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EFF07E5-0445-465B-BC6F-5B93E0CB7D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3817766"/>
              </p:ext>
            </p:extLst>
          </p:nvPr>
        </p:nvGraphicFramePr>
        <p:xfrm>
          <a:off x="7081081" y="13251"/>
          <a:ext cx="4594087" cy="2067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043813F-322E-480D-B75C-7D57529F695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693" t="42047" r="25923" b="46665"/>
          <a:stretch/>
        </p:blipFill>
        <p:spPr>
          <a:xfrm>
            <a:off x="786597" y="4001294"/>
            <a:ext cx="5309403" cy="1505243"/>
          </a:xfrm>
          <a:prstGeom prst="rect">
            <a:avLst/>
          </a:prstGeom>
        </p:spPr>
      </p:pic>
      <p:pic>
        <p:nvPicPr>
          <p:cNvPr id="4098" name="Picture 2" descr="Image result for particle swarm optimization">
            <a:extLst>
              <a:ext uri="{FF2B5EF4-FFF2-40B4-BE49-F238E27FC236}">
                <a16:creationId xmlns:a16="http://schemas.microsoft.com/office/drawing/2014/main" id="{7FCBC5B0-BD05-47A6-9BD0-793EC07B9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214" y="3331953"/>
            <a:ext cx="4649925" cy="242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5E7216-DD4E-44AA-9C2C-010AEF4BCEB3}"/>
              </a:ext>
            </a:extLst>
          </p:cNvPr>
          <p:cNvSpPr txBox="1"/>
          <p:nvPr/>
        </p:nvSpPr>
        <p:spPr>
          <a:xfrm>
            <a:off x="798861" y="5598942"/>
            <a:ext cx="5297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Wang L, et al. A Novel Probability Binary Particle Swarm Optimisation Algorithm and Its Application, 2008</a:t>
            </a:r>
          </a:p>
        </p:txBody>
      </p:sp>
    </p:spTree>
    <p:extLst>
      <p:ext uri="{BB962C8B-B14F-4D97-AF65-F5344CB8AC3E}">
        <p14:creationId xmlns:p14="http://schemas.microsoft.com/office/powerpoint/2010/main" val="1670271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E392B-0DA5-4486-A743-C4F33B5CB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dirty="0" err="1"/>
              <a:t>Genetric</a:t>
            </a:r>
            <a:r>
              <a:rPr lang="en-AU" sz="4000" dirty="0"/>
              <a:t>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B2235-F3E2-4A1F-8BC9-BFA6D2B0B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1195"/>
            <a:ext cx="5257800" cy="2669306"/>
          </a:xfrm>
        </p:spPr>
        <p:txBody>
          <a:bodyPr/>
          <a:lstStyle/>
          <a:p>
            <a:r>
              <a:rPr lang="en-AU" dirty="0"/>
              <a:t>Candidate solutions span the search space by passing on strong binary traits and undergoing mutation with the hope of finding an approximately optimal solution.</a:t>
            </a:r>
          </a:p>
          <a:p>
            <a:endParaRPr lang="en-AU" dirty="0"/>
          </a:p>
          <a:p>
            <a:r>
              <a:rPr lang="en-AU" dirty="0"/>
              <a:t>Well suited to feature selection applications due to binary nature.</a:t>
            </a:r>
          </a:p>
          <a:p>
            <a:endParaRPr lang="en-AU" dirty="0"/>
          </a:p>
          <a:p>
            <a:pPr marL="0" indent="0">
              <a:buNone/>
            </a:pPr>
            <a:endParaRPr lang="en-AU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361D4F8-1FBC-47E4-9557-CB296EB975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1328177"/>
              </p:ext>
            </p:extLst>
          </p:nvPr>
        </p:nvGraphicFramePr>
        <p:xfrm>
          <a:off x="7081081" y="13251"/>
          <a:ext cx="4594087" cy="2067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2" name="Picture 2" descr="Image result for genetic algorithm">
            <a:extLst>
              <a:ext uri="{FF2B5EF4-FFF2-40B4-BE49-F238E27FC236}">
                <a16:creationId xmlns:a16="http://schemas.microsoft.com/office/drawing/2014/main" id="{32B7EBC0-B362-4E86-A5E9-FB98609E7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325" y="2253881"/>
            <a:ext cx="4836355" cy="318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404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B484F-1F2D-40D5-9BFC-7D319F529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400" dirty="0"/>
              <a:t>Optimisation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91352-5996-456F-BFF8-455F1CCA3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Filter method</a:t>
            </a:r>
          </a:p>
          <a:p>
            <a:endParaRPr lang="en-AU" dirty="0"/>
          </a:p>
          <a:p>
            <a:r>
              <a:rPr lang="en-AU" dirty="0"/>
              <a:t>Performance metrics: </a:t>
            </a:r>
          </a:p>
          <a:p>
            <a:pPr lvl="1"/>
            <a:r>
              <a:rPr lang="en-AU" dirty="0"/>
              <a:t>Correlation </a:t>
            </a:r>
          </a:p>
          <a:p>
            <a:pPr lvl="1"/>
            <a:r>
              <a:rPr lang="en-AU" dirty="0"/>
              <a:t>Maximum Relevance Minimum Redundancy (</a:t>
            </a:r>
            <a:r>
              <a:rPr lang="en-AU" dirty="0" err="1"/>
              <a:t>MRmR</a:t>
            </a:r>
            <a:r>
              <a:rPr lang="en-AU" dirty="0"/>
              <a:t>)</a:t>
            </a:r>
          </a:p>
          <a:p>
            <a:endParaRPr lang="en-AU" dirty="0"/>
          </a:p>
          <a:p>
            <a:r>
              <a:rPr lang="en-AU" dirty="0"/>
              <a:t>Advantages: </a:t>
            </a:r>
          </a:p>
          <a:p>
            <a:pPr lvl="1"/>
            <a:r>
              <a:rPr lang="en-AU" dirty="0"/>
              <a:t>Faster </a:t>
            </a:r>
          </a:p>
          <a:p>
            <a:pPr lvl="1"/>
            <a:r>
              <a:rPr lang="en-AU" dirty="0"/>
              <a:t>Use with any classifier </a:t>
            </a:r>
          </a:p>
          <a:p>
            <a:pPr lvl="1"/>
            <a:r>
              <a:rPr lang="en-AU" dirty="0"/>
              <a:t>Helps in identifying (non)important features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E96180C-E941-4248-9FA9-3A4A22F290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6416596"/>
              </p:ext>
            </p:extLst>
          </p:nvPr>
        </p:nvGraphicFramePr>
        <p:xfrm>
          <a:off x="7081081" y="13251"/>
          <a:ext cx="4594087" cy="2067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83734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B7A2-8461-43FF-8773-B8EF868CA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E92B2-A170-49C9-8612-B0C5D62C3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Using three classifiers: </a:t>
            </a:r>
          </a:p>
          <a:p>
            <a:pPr lvl="1"/>
            <a:r>
              <a:rPr lang="en-AU" dirty="0"/>
              <a:t>Support Vector Machine, </a:t>
            </a:r>
          </a:p>
          <a:p>
            <a:pPr lvl="1"/>
            <a:r>
              <a:rPr lang="en-AU" dirty="0"/>
              <a:t>Artificial Neural Network and</a:t>
            </a:r>
          </a:p>
          <a:p>
            <a:pPr lvl="1"/>
            <a:r>
              <a:rPr lang="en-AU" dirty="0"/>
              <a:t>Random Forrest </a:t>
            </a:r>
          </a:p>
          <a:p>
            <a:pPr lvl="1"/>
            <a:endParaRPr lang="en-AU" dirty="0"/>
          </a:p>
          <a:p>
            <a:r>
              <a:rPr lang="en-AU" dirty="0"/>
              <a:t>Can be used to compare with previous studies:</a:t>
            </a:r>
          </a:p>
          <a:p>
            <a:pPr lvl="1"/>
            <a:r>
              <a:rPr lang="en-AU" dirty="0" err="1"/>
              <a:t>Alomari</a:t>
            </a:r>
            <a:r>
              <a:rPr lang="en-AU" dirty="0"/>
              <a:t> M et al. achieved 97.1% and 86.5% classification accuracy using SVM and ANN on the same dataset!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79AD88A-620A-4057-8A6A-D0C37FFEDA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6662480"/>
              </p:ext>
            </p:extLst>
          </p:nvPr>
        </p:nvGraphicFramePr>
        <p:xfrm>
          <a:off x="7081081" y="13251"/>
          <a:ext cx="4594087" cy="2067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3636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951C4-5A04-4256-B8FD-9A870835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Further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2B46B-ADC1-41C2-AF13-2FA5F6CBF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Other datasets</a:t>
            </a:r>
          </a:p>
          <a:p>
            <a:r>
              <a:rPr lang="en-AU" dirty="0"/>
              <a:t>Live EEG-BCI data collection</a:t>
            </a:r>
          </a:p>
          <a:p>
            <a:endParaRPr lang="en-AU" dirty="0"/>
          </a:p>
          <a:p>
            <a:endParaRPr lang="en-AU" dirty="0"/>
          </a:p>
          <a:p>
            <a:pPr algn="ctr"/>
            <a:r>
              <a:rPr lang="en-AU" sz="2800" dirty="0"/>
              <a:t>Thankyou for listening!</a:t>
            </a:r>
          </a:p>
          <a:p>
            <a:pPr algn="ctr"/>
            <a:r>
              <a:rPr lang="en-AU" sz="2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406801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F6C6A-8F4E-45F7-B095-0539EEC76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Brain Computer Interfacing</a:t>
            </a:r>
          </a:p>
        </p:txBody>
      </p:sp>
      <p:pic>
        <p:nvPicPr>
          <p:cNvPr id="1026" name="Picture 2" descr="http://neuroengineering.bme.jhu.edu/images/research/bci/Hybrid_BCI.png">
            <a:extLst>
              <a:ext uri="{FF2B5EF4-FFF2-40B4-BE49-F238E27FC236}">
                <a16:creationId xmlns:a16="http://schemas.microsoft.com/office/drawing/2014/main" id="{5394CCD3-1A65-4C08-9C8B-53F4FB44A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995" y="1944861"/>
            <a:ext cx="4887814" cy="350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6B426A-E5B7-424F-8F02-63E7DF663D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48" t="23167" r="31462" b="27374"/>
          <a:stretch/>
        </p:blipFill>
        <p:spPr>
          <a:xfrm>
            <a:off x="209843" y="1789170"/>
            <a:ext cx="5886157" cy="408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10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2C8AA-7C43-40E9-9C61-7F5D6843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What are the challenges?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4D857-33B4-42D0-A645-9B35255A88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10778"/>
            <a:ext cx="10058400" cy="4023360"/>
          </a:xfrm>
        </p:spPr>
        <p:txBody>
          <a:bodyPr/>
          <a:lstStyle/>
          <a:p>
            <a:r>
              <a:rPr lang="en-AU" dirty="0"/>
              <a:t>Difficult to get clean signal (heaps of noise, non-invasive…)</a:t>
            </a:r>
          </a:p>
          <a:p>
            <a:endParaRPr lang="en-AU" dirty="0"/>
          </a:p>
          <a:p>
            <a:r>
              <a:rPr lang="en-AU" dirty="0"/>
              <a:t>Hardware requirements – many channels, </a:t>
            </a:r>
            <a:r>
              <a:rPr lang="en-AU" dirty="0" err="1"/>
              <a:t>gell</a:t>
            </a:r>
            <a:r>
              <a:rPr lang="en-AU" dirty="0"/>
              <a:t>, </a:t>
            </a:r>
            <a:r>
              <a:rPr lang="en-AU" dirty="0" err="1"/>
              <a:t>preporation</a:t>
            </a:r>
            <a:r>
              <a:rPr lang="en-AU" dirty="0"/>
              <a:t> time</a:t>
            </a:r>
          </a:p>
          <a:p>
            <a:endParaRPr lang="en-AU" dirty="0"/>
          </a:p>
          <a:p>
            <a:r>
              <a:rPr lang="en-AU" dirty="0"/>
              <a:t>Difficult to classify</a:t>
            </a:r>
          </a:p>
          <a:p>
            <a:endParaRPr lang="en-AU" dirty="0"/>
          </a:p>
          <a:p>
            <a:r>
              <a:rPr lang="en-AU" dirty="0"/>
              <a:t>We don’t fully understand the brain</a:t>
            </a:r>
          </a:p>
        </p:txBody>
      </p:sp>
    </p:spTree>
    <p:extLst>
      <p:ext uri="{BB962C8B-B14F-4D97-AF65-F5344CB8AC3E}">
        <p14:creationId xmlns:p14="http://schemas.microsoft.com/office/powerpoint/2010/main" val="2456372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BA77C-8621-46C5-9501-1485FDEBF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Electroencephalography (EEG)</a:t>
            </a:r>
          </a:p>
        </p:txBody>
      </p:sp>
      <p:pic>
        <p:nvPicPr>
          <p:cNvPr id="1028" name="Picture 4" descr="https://upload.wikimedia.org/wikipedia/commons/thumb/c/c4/1421_Sensory_Homunculus.jpg/400px-1421_Sensory_Homunculus.jpg">
            <a:extLst>
              <a:ext uri="{FF2B5EF4-FFF2-40B4-BE49-F238E27FC236}">
                <a16:creationId xmlns:a16="http://schemas.microsoft.com/office/drawing/2014/main" id="{FABE904F-1E94-41D0-8BEE-424A7B1C1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310" y="535156"/>
            <a:ext cx="2416490" cy="240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777737-19D4-41EE-904E-CB98C126D6A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1" t="16847" r="36018" b="47389"/>
          <a:stretch/>
        </p:blipFill>
        <p:spPr bwMode="auto">
          <a:xfrm>
            <a:off x="950742" y="2082375"/>
            <a:ext cx="5688990" cy="3779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30" name="Picture 6" descr="Image result for eeg frequency bands">
            <a:extLst>
              <a:ext uri="{FF2B5EF4-FFF2-40B4-BE49-F238E27FC236}">
                <a16:creationId xmlns:a16="http://schemas.microsoft.com/office/drawing/2014/main" id="{06543A07-A6EE-404B-A0BE-44B0AD198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792" y="3491739"/>
            <a:ext cx="3826008" cy="267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099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E293E-EA76-4E32-ACCE-F577DA6BF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Previous Studies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11088-6E0F-4F29-8C7E-AE5BA25981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77" t="17420" r="25923" b="15266"/>
          <a:stretch/>
        </p:blipFill>
        <p:spPr>
          <a:xfrm>
            <a:off x="1252028" y="1910031"/>
            <a:ext cx="4549698" cy="3587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D79188-9A3B-4B6E-A7FE-F508DA887C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15" t="22961" r="25346" b="12597"/>
          <a:stretch/>
        </p:blipFill>
        <p:spPr>
          <a:xfrm>
            <a:off x="6250749" y="1910031"/>
            <a:ext cx="4998720" cy="369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90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BCB28-332E-425A-B13A-3FBDEDE019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AU" sz="5400" dirty="0"/>
              <a:t>Feature Selection for Brain Computer Interface using Particle Swarm Optimisation and Genetic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8E6685-2810-46E8-AA52-5E3EEFB4E6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19"/>
            <a:ext cx="10058400" cy="1878919"/>
          </a:xfrm>
        </p:spPr>
        <p:txBody>
          <a:bodyPr>
            <a:normAutofit fontScale="85000" lnSpcReduction="10000"/>
          </a:bodyPr>
          <a:lstStyle/>
          <a:p>
            <a:r>
              <a:rPr lang="en-AU" dirty="0"/>
              <a:t>Scope:</a:t>
            </a:r>
          </a:p>
          <a:p>
            <a:r>
              <a:rPr lang="en-AU" dirty="0"/>
              <a:t>design for online use </a:t>
            </a:r>
          </a:p>
          <a:p>
            <a:r>
              <a:rPr lang="en-AU" dirty="0"/>
              <a:t>aims to reduce complexity and possibly hardware requirements by only taking information needed to classify signal.</a:t>
            </a:r>
          </a:p>
          <a:p>
            <a:r>
              <a:rPr lang="en-AU" dirty="0" err="1"/>
              <a:t>Matlab</a:t>
            </a:r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30409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2DF9A-C827-4E06-A56E-D9F0644DF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Project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9D878-8AC0-4C69-936C-E697C39B6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83433"/>
            <a:ext cx="11203745" cy="4351338"/>
          </a:xfrm>
        </p:spPr>
        <p:txBody>
          <a:bodyPr/>
          <a:lstStyle/>
          <a:p>
            <a:r>
              <a:rPr lang="en-AU" dirty="0"/>
              <a:t>Currently on track:</a:t>
            </a:r>
          </a:p>
          <a:p>
            <a:pPr lvl="1"/>
            <a:r>
              <a:rPr lang="en-AU" dirty="0" err="1"/>
              <a:t>Preprocessing</a:t>
            </a:r>
            <a:r>
              <a:rPr lang="en-AU" dirty="0"/>
              <a:t> – complete</a:t>
            </a:r>
          </a:p>
          <a:p>
            <a:pPr lvl="1"/>
            <a:r>
              <a:rPr lang="en-AU" dirty="0"/>
              <a:t>Feature Extraction – complete</a:t>
            </a:r>
          </a:p>
          <a:p>
            <a:pPr lvl="1"/>
            <a:r>
              <a:rPr lang="en-AU" dirty="0"/>
              <a:t>Feature Selection – research into algorithms and performance indicators complete</a:t>
            </a:r>
          </a:p>
          <a:p>
            <a:pPr lvl="1"/>
            <a:endParaRPr lang="en-AU" dirty="0"/>
          </a:p>
          <a:p>
            <a:r>
              <a:rPr lang="en-AU" dirty="0"/>
              <a:t>Next Step: Implement GA and PSO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ED82483-7ABC-419D-B106-222A029FFF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1899764"/>
              </p:ext>
            </p:extLst>
          </p:nvPr>
        </p:nvGraphicFramePr>
        <p:xfrm>
          <a:off x="2032000" y="4230804"/>
          <a:ext cx="8128000" cy="2297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023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453EB-B03D-44BA-A4F6-B9BE23615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/>
              <a:t>Physionet</a:t>
            </a:r>
            <a:r>
              <a:rPr lang="en-AU" dirty="0"/>
              <a:t> – EEG Motor Imagery/Movement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A4461-6EEB-4C52-8032-E8E13071F8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8234"/>
            <a:ext cx="6211957" cy="4351338"/>
          </a:xfrm>
        </p:spPr>
        <p:txBody>
          <a:bodyPr/>
          <a:lstStyle/>
          <a:p>
            <a:r>
              <a:rPr lang="en-AU" dirty="0"/>
              <a:t>Subjects undertake a number of movement / imagery tasks during EEG recordings</a:t>
            </a:r>
          </a:p>
          <a:p>
            <a:r>
              <a:rPr lang="en-AU" dirty="0"/>
              <a:t>Task 2 – Subject imagines opening/closing left/right fists </a:t>
            </a:r>
          </a:p>
          <a:p>
            <a:r>
              <a:rPr lang="en-AU" dirty="0"/>
              <a:t>109 Subjects, 3x2 minute recordings each with annotations</a:t>
            </a:r>
          </a:p>
          <a:p>
            <a:r>
              <a:rPr lang="en-AU" dirty="0"/>
              <a:t>64 Channel EEG sampled at 160 Hz</a:t>
            </a:r>
          </a:p>
          <a:p>
            <a:endParaRPr lang="en-AU" dirty="0"/>
          </a:p>
          <a:p>
            <a:r>
              <a:rPr lang="en-AU" dirty="0"/>
              <a:t>The goal is to classify left and right imagery in the EEG data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2" descr="figure showing placement of electrodes">
            <a:hlinkClick r:id="rId2"/>
            <a:extLst>
              <a:ext uri="{FF2B5EF4-FFF2-40B4-BE49-F238E27FC236}">
                <a16:creationId xmlns:a16="http://schemas.microsoft.com/office/drawing/2014/main" id="{3F1994F6-F83B-44C0-9C7F-3F9FA417B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157" y="1936142"/>
            <a:ext cx="483482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8929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B2215-8AAC-41AC-858D-F389329C5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Artefact Removal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D22A5-E40A-487F-9E07-2C83732CC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24029"/>
            <a:ext cx="10058400" cy="4023360"/>
          </a:xfrm>
        </p:spPr>
        <p:txBody>
          <a:bodyPr>
            <a:normAutofit/>
          </a:bodyPr>
          <a:lstStyle/>
          <a:p>
            <a:r>
              <a:rPr lang="en-AU" dirty="0"/>
              <a:t>Examples of EEG artefacts:</a:t>
            </a:r>
          </a:p>
          <a:p>
            <a:pPr lvl="1"/>
            <a:r>
              <a:rPr lang="en-AU" dirty="0"/>
              <a:t>Blinks</a:t>
            </a:r>
          </a:p>
          <a:p>
            <a:pPr lvl="1"/>
            <a:r>
              <a:rPr lang="en-AU" dirty="0"/>
              <a:t>Electromyography (EMG)</a:t>
            </a:r>
          </a:p>
          <a:p>
            <a:pPr lvl="1"/>
            <a:r>
              <a:rPr lang="en-AU" dirty="0"/>
              <a:t>Mains coupling</a:t>
            </a:r>
          </a:p>
          <a:p>
            <a:pPr lvl="1"/>
            <a:r>
              <a:rPr lang="en-AU" dirty="0"/>
              <a:t>Electrode shift</a:t>
            </a:r>
          </a:p>
          <a:p>
            <a:r>
              <a:rPr lang="en-AU" dirty="0"/>
              <a:t>Removal techniques:</a:t>
            </a:r>
          </a:p>
          <a:p>
            <a:pPr lvl="1"/>
            <a:r>
              <a:rPr lang="en-AU" dirty="0"/>
              <a:t>Epoch removal</a:t>
            </a:r>
          </a:p>
          <a:p>
            <a:pPr lvl="1"/>
            <a:r>
              <a:rPr lang="en-AU" dirty="0"/>
              <a:t>Filtering</a:t>
            </a:r>
          </a:p>
          <a:p>
            <a:pPr lvl="1"/>
            <a:r>
              <a:rPr lang="en-AU" dirty="0"/>
              <a:t>Independent Component Analysis (ICA)</a:t>
            </a:r>
          </a:p>
          <a:p>
            <a:r>
              <a:rPr lang="en-AU" dirty="0"/>
              <a:t>Automated Artefact Removal (AAR)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D8115E4-616F-4EC0-BA43-93F7D824BC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2156756"/>
              </p:ext>
            </p:extLst>
          </p:nvPr>
        </p:nvGraphicFramePr>
        <p:xfrm>
          <a:off x="7081081" y="13251"/>
          <a:ext cx="4594087" cy="2067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6" name="Picture 2" descr="Image result for EEG Artefact">
            <a:extLst>
              <a:ext uri="{FF2B5EF4-FFF2-40B4-BE49-F238E27FC236}">
                <a16:creationId xmlns:a16="http://schemas.microsoft.com/office/drawing/2014/main" id="{9F91F381-DF52-46A0-9A8A-0595B30E7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865" y="2344823"/>
            <a:ext cx="3750066" cy="331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00400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4913</TotalTime>
  <Words>493</Words>
  <Application>Microsoft Office PowerPoint</Application>
  <PresentationFormat>Widescreen</PresentationFormat>
  <Paragraphs>135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Retrospect</vt:lpstr>
      <vt:lpstr>ENGG7807 Thesis Progress Seminar</vt:lpstr>
      <vt:lpstr>Brain Computer Interfacing</vt:lpstr>
      <vt:lpstr>What are the challenges?</vt:lpstr>
      <vt:lpstr>Electroencephalography (EEG)</vt:lpstr>
      <vt:lpstr>Previous Studies</vt:lpstr>
      <vt:lpstr>Feature Selection for Brain Computer Interface using Particle Swarm Optimisation and Genetic Algorithm</vt:lpstr>
      <vt:lpstr>Project Timeline</vt:lpstr>
      <vt:lpstr>Physionet – EEG Motor Imagery/Movement Dataset</vt:lpstr>
      <vt:lpstr>Artefact Removal</vt:lpstr>
      <vt:lpstr>Independent Component Analysis</vt:lpstr>
      <vt:lpstr>Results</vt:lpstr>
      <vt:lpstr>Features</vt:lpstr>
      <vt:lpstr>Particle Swarm Optimisation</vt:lpstr>
      <vt:lpstr>Genetric Algorithm</vt:lpstr>
      <vt:lpstr>Optimisation Performance</vt:lpstr>
      <vt:lpstr>Classifiers</vt:lpstr>
      <vt:lpstr>Further research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slide make it interesting</dc:title>
  <dc:creator>Mr Timothy Mahoney</dc:creator>
  <cp:lastModifiedBy>Mr Timothy Mahoney</cp:lastModifiedBy>
  <cp:revision>54</cp:revision>
  <dcterms:created xsi:type="dcterms:W3CDTF">2018-05-08T23:55:05Z</dcterms:created>
  <dcterms:modified xsi:type="dcterms:W3CDTF">2018-05-17T06:12:56Z</dcterms:modified>
</cp:coreProperties>
</file>